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openxmlformats.org/officeDocument/2006/relationships/custom-properties" Target="docProps/custom.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8"/>
  </p:notesMasterIdLst>
  <p:sldIdLst>
    <p:sldId id="292" r:id="rId3"/>
    <p:sldId id="306" r:id="rId4"/>
    <p:sldId id="294" r:id="rId5"/>
    <p:sldId id="307" r:id="rId6"/>
    <p:sldId id="266" r:id="rId7"/>
    <p:sldId id="308" r:id="rId8"/>
    <p:sldId id="310" r:id="rId9"/>
    <p:sldId id="270" r:id="rId10"/>
    <p:sldId id="271" r:id="rId11"/>
    <p:sldId id="304" r:id="rId12"/>
    <p:sldId id="288" r:id="rId13"/>
    <p:sldId id="289" r:id="rId14"/>
    <p:sldId id="290" r:id="rId15"/>
    <p:sldId id="298" r:id="rId16"/>
    <p:sldId id="272"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6B27"/>
    <a:srgbClr val="79A3BD"/>
    <a:srgbClr val="84AAC2"/>
    <a:srgbClr val="FF8447"/>
    <a:srgbClr val="FF5B0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C4EA30B-7670-9DBA-B633-E09CD2F59B8E}" v="4" dt="2025-08-29T14:22:13.65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26" Type="http://schemas.openxmlformats.org/officeDocument/2006/relationships/customXml" Target="../customXml/item2.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customXml" Target="../customXml/item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microsoft.com/office/2015/10/relationships/revisionInfo" Target="revisionInfo.xml"/><Relationship Id="rId5" Type="http://schemas.openxmlformats.org/officeDocument/2006/relationships/slide" Target="slides/slide3.xml"/><Relationship Id="rId15" Type="http://schemas.openxmlformats.org/officeDocument/2006/relationships/slide" Target="slides/slide13.xml"/><Relationship Id="rId23" Type="http://schemas.microsoft.com/office/2016/11/relationships/changesInfo" Target="changesInfos/changesInfo1.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 Id="rId27"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uth Ouattara" userId="ef623609-f3d1-4537-8577-3dbd58257726" providerId="ADAL" clId="{8CBE2AC2-00C2-46A8-A91B-FF3C5E51D982}"/>
    <pc:docChg chg="undo redo custSel addSld delSld modSld sldOrd">
      <pc:chgData name="Ruth Ouattara" userId="ef623609-f3d1-4537-8577-3dbd58257726" providerId="ADAL" clId="{8CBE2AC2-00C2-46A8-A91B-FF3C5E51D982}" dt="2025-07-11T16:42:50.634" v="644" actId="14100"/>
      <pc:docMkLst>
        <pc:docMk/>
      </pc:docMkLst>
      <pc:sldChg chg="modSp mod modNotesTx">
        <pc:chgData name="Ruth Ouattara" userId="ef623609-f3d1-4537-8577-3dbd58257726" providerId="ADAL" clId="{8CBE2AC2-00C2-46A8-A91B-FF3C5E51D982}" dt="2025-07-02T23:26:33.670" v="30" actId="20577"/>
        <pc:sldMkLst>
          <pc:docMk/>
          <pc:sldMk cId="2056460221" sldId="266"/>
        </pc:sldMkLst>
      </pc:sldChg>
      <pc:sldChg chg="modSp add mod ord setBg modNotesTx">
        <pc:chgData name="Ruth Ouattara" userId="ef623609-f3d1-4537-8577-3dbd58257726" providerId="ADAL" clId="{8CBE2AC2-00C2-46A8-A91B-FF3C5E51D982}" dt="2025-07-02T23:37:28.493" v="101" actId="113"/>
        <pc:sldMkLst>
          <pc:docMk/>
          <pc:sldMk cId="3184486237" sldId="270"/>
        </pc:sldMkLst>
      </pc:sldChg>
      <pc:sldChg chg="modSp add mod ord modNotesTx">
        <pc:chgData name="Ruth Ouattara" userId="ef623609-f3d1-4537-8577-3dbd58257726" providerId="ADAL" clId="{8CBE2AC2-00C2-46A8-A91B-FF3C5E51D982}" dt="2025-07-11T16:42:50.634" v="644" actId="14100"/>
        <pc:sldMkLst>
          <pc:docMk/>
          <pc:sldMk cId="3283497425" sldId="271"/>
        </pc:sldMkLst>
      </pc:sldChg>
      <pc:sldChg chg="addSp modSp add mod modNotesTx">
        <pc:chgData name="Ruth Ouattara" userId="ef623609-f3d1-4537-8577-3dbd58257726" providerId="ADAL" clId="{8CBE2AC2-00C2-46A8-A91B-FF3C5E51D982}" dt="2025-07-09T16:04:57.895" v="641" actId="20577"/>
        <pc:sldMkLst>
          <pc:docMk/>
          <pc:sldMk cId="4061251164" sldId="272"/>
        </pc:sldMkLst>
      </pc:sldChg>
      <pc:sldChg chg="modSp add mod modNotesTx">
        <pc:chgData name="Ruth Ouattara" userId="ef623609-f3d1-4537-8577-3dbd58257726" providerId="ADAL" clId="{8CBE2AC2-00C2-46A8-A91B-FF3C5E51D982}" dt="2025-07-09T15:34:29.127" v="413" actId="6549"/>
        <pc:sldMkLst>
          <pc:docMk/>
          <pc:sldMk cId="1688638681" sldId="288"/>
        </pc:sldMkLst>
      </pc:sldChg>
      <pc:sldChg chg="addSp delSp modSp add mod modNotesTx">
        <pc:chgData name="Ruth Ouattara" userId="ef623609-f3d1-4537-8577-3dbd58257726" providerId="ADAL" clId="{8CBE2AC2-00C2-46A8-A91B-FF3C5E51D982}" dt="2025-07-09T15:38:30.861" v="437"/>
        <pc:sldMkLst>
          <pc:docMk/>
          <pc:sldMk cId="2383868340" sldId="289"/>
        </pc:sldMkLst>
      </pc:sldChg>
      <pc:sldChg chg="addSp modSp add mod ord modNotesTx">
        <pc:chgData name="Ruth Ouattara" userId="ef623609-f3d1-4537-8577-3dbd58257726" providerId="ADAL" clId="{8CBE2AC2-00C2-46A8-A91B-FF3C5E51D982}" dt="2025-07-09T15:51:28.335" v="454"/>
        <pc:sldMkLst>
          <pc:docMk/>
          <pc:sldMk cId="3411849129" sldId="290"/>
        </pc:sldMkLst>
      </pc:sldChg>
      <pc:sldChg chg="add modNotesTx">
        <pc:chgData name="Ruth Ouattara" userId="ef623609-f3d1-4537-8577-3dbd58257726" providerId="ADAL" clId="{8CBE2AC2-00C2-46A8-A91B-FF3C5E51D982}" dt="2025-07-09T15:54:14.178" v="460" actId="20577"/>
        <pc:sldMkLst>
          <pc:docMk/>
          <pc:sldMk cId="1913537044" sldId="298"/>
        </pc:sldMkLst>
      </pc:sldChg>
      <pc:sldChg chg="modSp add mod ord modNotesTx">
        <pc:chgData name="Ruth Ouattara" userId="ef623609-f3d1-4537-8577-3dbd58257726" providerId="ADAL" clId="{8CBE2AC2-00C2-46A8-A91B-FF3C5E51D982}" dt="2025-07-09T15:28:43.882" v="252" actId="20577"/>
        <pc:sldMkLst>
          <pc:docMk/>
          <pc:sldMk cId="3666403711" sldId="304"/>
        </pc:sldMkLst>
      </pc:sldChg>
      <pc:sldChg chg="modSp add mod modNotesTx">
        <pc:chgData name="Ruth Ouattara" userId="ef623609-f3d1-4537-8577-3dbd58257726" providerId="ADAL" clId="{8CBE2AC2-00C2-46A8-A91B-FF3C5E51D982}" dt="2025-07-02T23:29:01.658" v="75" actId="20577"/>
        <pc:sldMkLst>
          <pc:docMk/>
          <pc:sldMk cId="1079457239" sldId="308"/>
        </pc:sldMkLst>
      </pc:sldChg>
      <pc:sldChg chg="new del">
        <pc:chgData name="Ruth Ouattara" userId="ef623609-f3d1-4537-8577-3dbd58257726" providerId="ADAL" clId="{8CBE2AC2-00C2-46A8-A91B-FF3C5E51D982}" dt="2025-07-09T16:05:24.713" v="642" actId="2696"/>
        <pc:sldMkLst>
          <pc:docMk/>
          <pc:sldMk cId="1856736099" sldId="309"/>
        </pc:sldMkLst>
      </pc:sldChg>
      <pc:sldChg chg="add">
        <pc:chgData name="Ruth Ouattara" userId="ef623609-f3d1-4537-8577-3dbd58257726" providerId="ADAL" clId="{8CBE2AC2-00C2-46A8-A91B-FF3C5E51D982}" dt="2025-07-02T23:30:25.955" v="76"/>
        <pc:sldMkLst>
          <pc:docMk/>
          <pc:sldMk cId="2409697185" sldId="310"/>
        </pc:sldMkLst>
      </pc:sldChg>
    </pc:docChg>
  </pc:docChgLst>
  <pc:docChgLst>
    <pc:chgData name="Josselin Bourges" userId="S::josselin.bourges@un.org::2853f2c9-8004-4548-bb73-10249e173b61" providerId="AD" clId="Web-{66812E5B-C753-916A-EEA3-8DEB67394A6F}"/>
    <pc:docChg chg="modSld">
      <pc:chgData name="Josselin Bourges" userId="S::josselin.bourges@un.org::2853f2c9-8004-4548-bb73-10249e173b61" providerId="AD" clId="Web-{66812E5B-C753-916A-EEA3-8DEB67394A6F}" dt="2025-08-11T20:38:57.680" v="189"/>
      <pc:docMkLst>
        <pc:docMk/>
      </pc:docMkLst>
      <pc:sldChg chg="modSp modNotes">
        <pc:chgData name="Josselin Bourges" userId="S::josselin.bourges@un.org::2853f2c9-8004-4548-bb73-10249e173b61" providerId="AD" clId="Web-{66812E5B-C753-916A-EEA3-8DEB67394A6F}" dt="2025-08-11T20:38:57.680" v="189"/>
        <pc:sldMkLst>
          <pc:docMk/>
          <pc:sldMk cId="3283497425" sldId="271"/>
        </pc:sldMkLst>
        <pc:graphicFrameChg chg="mod modGraphic">
          <ac:chgData name="Josselin Bourges" userId="S::josselin.bourges@un.org::2853f2c9-8004-4548-bb73-10249e173b61" providerId="AD" clId="Web-{66812E5B-C753-916A-EEA3-8DEB67394A6F}" dt="2025-08-11T20:38:57.680" v="189"/>
          <ac:graphicFrameMkLst>
            <pc:docMk/>
            <pc:sldMk cId="3283497425" sldId="271"/>
            <ac:graphicFrameMk id="7" creationId="{E8AB1CDD-C7DD-44CB-AD57-11F59B7D3AF6}"/>
          </ac:graphicFrameMkLst>
        </pc:graphicFrameChg>
        <pc:graphicFrameChg chg="mod modGraphic">
          <ac:chgData name="Josselin Bourges" userId="S::josselin.bourges@un.org::2853f2c9-8004-4548-bb73-10249e173b61" providerId="AD" clId="Web-{66812E5B-C753-916A-EEA3-8DEB67394A6F}" dt="2025-08-11T20:37:31.099" v="55"/>
          <ac:graphicFrameMkLst>
            <pc:docMk/>
            <pc:sldMk cId="3283497425" sldId="271"/>
            <ac:graphicFrameMk id="8" creationId="{EBBBB134-B8BB-4121-80F1-20DEA665DD2F}"/>
          </ac:graphicFrameMkLst>
        </pc:graphicFrameChg>
      </pc:sldChg>
    </pc:docChg>
  </pc:docChgLst>
  <pc:docChgLst>
    <pc:chgData name="Josselin Bourges" userId="S::josselin.bourges@un.org::2853f2c9-8004-4548-bb73-10249e173b61" providerId="AD" clId="Web-{147635A7-E8CD-C371-1CD2-1A6A87A1F371}"/>
    <pc:docChg chg="modSld">
      <pc:chgData name="Josselin Bourges" userId="S::josselin.bourges@un.org::2853f2c9-8004-4548-bb73-10249e173b61" providerId="AD" clId="Web-{147635A7-E8CD-C371-1CD2-1A6A87A1F371}" dt="2025-08-11T20:10:43.181" v="32"/>
      <pc:docMkLst>
        <pc:docMk/>
      </pc:docMkLst>
      <pc:sldChg chg="modSp modNotes">
        <pc:chgData name="Josselin Bourges" userId="S::josselin.bourges@un.org::2853f2c9-8004-4548-bb73-10249e173b61" providerId="AD" clId="Web-{147635A7-E8CD-C371-1CD2-1A6A87A1F371}" dt="2025-08-11T20:10:10.837" v="15"/>
        <pc:sldMkLst>
          <pc:docMk/>
          <pc:sldMk cId="1688638681" sldId="288"/>
        </pc:sldMkLst>
        <pc:spChg chg="mod">
          <ac:chgData name="Josselin Bourges" userId="S::josselin.bourges@un.org::2853f2c9-8004-4548-bb73-10249e173b61" providerId="AD" clId="Web-{147635A7-E8CD-C371-1CD2-1A6A87A1F371}" dt="2025-08-11T20:09:53.166" v="12" actId="20577"/>
          <ac:spMkLst>
            <pc:docMk/>
            <pc:sldMk cId="1688638681" sldId="288"/>
            <ac:spMk id="2" creationId="{6831211C-84CE-4CA5-B652-879CDA819502}"/>
          </ac:spMkLst>
        </pc:spChg>
      </pc:sldChg>
      <pc:sldChg chg="modSp modNotes">
        <pc:chgData name="Josselin Bourges" userId="S::josselin.bourges@un.org::2853f2c9-8004-4548-bb73-10249e173b61" providerId="AD" clId="Web-{147635A7-E8CD-C371-1CD2-1A6A87A1F371}" dt="2025-08-11T20:10:04.431" v="14"/>
        <pc:sldMkLst>
          <pc:docMk/>
          <pc:sldMk cId="2383868340" sldId="289"/>
        </pc:sldMkLst>
        <pc:spChg chg="mod">
          <ac:chgData name="Josselin Bourges" userId="S::josselin.bourges@un.org::2853f2c9-8004-4548-bb73-10249e173b61" providerId="AD" clId="Web-{147635A7-E8CD-C371-1CD2-1A6A87A1F371}" dt="2025-08-11T20:09:49.462" v="9" actId="20577"/>
          <ac:spMkLst>
            <pc:docMk/>
            <pc:sldMk cId="2383868340" sldId="289"/>
            <ac:spMk id="2" creationId="{4E7B3B0D-CDDE-4BDF-AAED-427D162D8AF7}"/>
          </ac:spMkLst>
        </pc:spChg>
      </pc:sldChg>
      <pc:sldChg chg="modSp modNotes">
        <pc:chgData name="Josselin Bourges" userId="S::josselin.bourges@un.org::2853f2c9-8004-4548-bb73-10249e173b61" providerId="AD" clId="Web-{147635A7-E8CD-C371-1CD2-1A6A87A1F371}" dt="2025-08-11T20:10:00.603" v="13"/>
        <pc:sldMkLst>
          <pc:docMk/>
          <pc:sldMk cId="3411849129" sldId="290"/>
        </pc:sldMkLst>
        <pc:spChg chg="mod">
          <ac:chgData name="Josselin Bourges" userId="S::josselin.bourges@un.org::2853f2c9-8004-4548-bb73-10249e173b61" providerId="AD" clId="Web-{147635A7-E8CD-C371-1CD2-1A6A87A1F371}" dt="2025-08-11T20:09:45.556" v="4" actId="20577"/>
          <ac:spMkLst>
            <pc:docMk/>
            <pc:sldMk cId="3411849129" sldId="290"/>
            <ac:spMk id="2" creationId="{A7A1ABB5-9BCF-411B-A6A1-6A87F5AF4E80}"/>
          </ac:spMkLst>
        </pc:spChg>
      </pc:sldChg>
      <pc:sldChg chg="modNotes">
        <pc:chgData name="Josselin Bourges" userId="S::josselin.bourges@un.org::2853f2c9-8004-4548-bb73-10249e173b61" providerId="AD" clId="Web-{147635A7-E8CD-C371-1CD2-1A6A87A1F371}" dt="2025-08-11T20:10:43.181" v="32"/>
        <pc:sldMkLst>
          <pc:docMk/>
          <pc:sldMk cId="3666403711" sldId="304"/>
        </pc:sldMkLst>
      </pc:sldChg>
    </pc:docChg>
  </pc:docChgLst>
  <pc:docChgLst>
    <pc:chgData name="Josselin Bourges" userId="S::josselin.bourges@un.org::2853f2c9-8004-4548-bb73-10249e173b61" providerId="AD" clId="Web-{29B5303E-DB9B-7985-3A3E-5245AADA31A9}"/>
    <pc:docChg chg="modSld">
      <pc:chgData name="Josselin Bourges" userId="S::josselin.bourges@un.org::2853f2c9-8004-4548-bb73-10249e173b61" providerId="AD" clId="Web-{29B5303E-DB9B-7985-3A3E-5245AADA31A9}" dt="2025-08-13T19:54:02.807" v="1"/>
      <pc:docMkLst>
        <pc:docMk/>
      </pc:docMkLst>
      <pc:sldChg chg="modNotes">
        <pc:chgData name="Josselin Bourges" userId="S::josselin.bourges@un.org::2853f2c9-8004-4548-bb73-10249e173b61" providerId="AD" clId="Web-{29B5303E-DB9B-7985-3A3E-5245AADA31A9}" dt="2025-08-13T19:54:02.807" v="1"/>
        <pc:sldMkLst>
          <pc:docMk/>
          <pc:sldMk cId="149515169" sldId="307"/>
        </pc:sldMkLst>
      </pc:sldChg>
    </pc:docChg>
  </pc:docChgLst>
  <pc:docChgLst>
    <pc:chgData name="Josselin Bourges" userId="S::josselin.bourges@un.org::2853f2c9-8004-4548-bb73-10249e173b61" providerId="AD" clId="Web-{6C4EA30B-7670-9DBA-B633-E09CD2F59B8E}"/>
    <pc:docChg chg="modSld">
      <pc:chgData name="Josselin Bourges" userId="S::josselin.bourges@un.org::2853f2c9-8004-4548-bb73-10249e173b61" providerId="AD" clId="Web-{6C4EA30B-7670-9DBA-B633-E09CD2F59B8E}" dt="2025-08-29T14:22:13.650" v="3" actId="1076"/>
      <pc:docMkLst>
        <pc:docMk/>
      </pc:docMkLst>
      <pc:sldChg chg="addSp delSp modSp">
        <pc:chgData name="Josselin Bourges" userId="S::josselin.bourges@un.org::2853f2c9-8004-4548-bb73-10249e173b61" providerId="AD" clId="Web-{6C4EA30B-7670-9DBA-B633-E09CD2F59B8E}" dt="2025-08-29T14:22:13.650" v="3" actId="1076"/>
        <pc:sldMkLst>
          <pc:docMk/>
          <pc:sldMk cId="4061251164" sldId="272"/>
        </pc:sldMkLst>
        <pc:spChg chg="del">
          <ac:chgData name="Josselin Bourges" userId="S::josselin.bourges@un.org::2853f2c9-8004-4548-bb73-10249e173b61" providerId="AD" clId="Web-{6C4EA30B-7670-9DBA-B633-E09CD2F59B8E}" dt="2025-08-29T14:22:09.525" v="1"/>
          <ac:spMkLst>
            <pc:docMk/>
            <pc:sldMk cId="4061251164" sldId="272"/>
            <ac:spMk id="4" creationId="{E46D1EB7-5D50-10EC-A59C-CC9470A96C33}"/>
          </ac:spMkLst>
        </pc:spChg>
        <pc:picChg chg="del">
          <ac:chgData name="Josselin Bourges" userId="S::josselin.bourges@un.org::2853f2c9-8004-4548-bb73-10249e173b61" providerId="AD" clId="Web-{6C4EA30B-7670-9DBA-B633-E09CD2F59B8E}" dt="2025-08-29T14:22:07.494" v="0"/>
          <ac:picMkLst>
            <pc:docMk/>
            <pc:sldMk cId="4061251164" sldId="272"/>
            <ac:picMk id="5" creationId="{8E4E386D-B2AE-474A-B27A-331B150FAC50}"/>
          </ac:picMkLst>
        </pc:picChg>
        <pc:picChg chg="add mod">
          <ac:chgData name="Josselin Bourges" userId="S::josselin.bourges@un.org::2853f2c9-8004-4548-bb73-10249e173b61" providerId="AD" clId="Web-{6C4EA30B-7670-9DBA-B633-E09CD2F59B8E}" dt="2025-08-29T14:22:13.650" v="3" actId="1076"/>
          <ac:picMkLst>
            <pc:docMk/>
            <pc:sldMk cId="4061251164" sldId="272"/>
            <ac:picMk id="6" creationId="{DF7C841D-B74E-8D4C-9B63-3FEE8826FC36}"/>
          </ac:picMkLst>
        </pc:picChg>
      </pc:sldChg>
    </pc:docChg>
  </pc:docChgLst>
  <pc:docChgLst>
    <pc:chgData name="Josselin Bourges" userId="S::josselin.bourges@un.org::2853f2c9-8004-4548-bb73-10249e173b61" providerId="AD" clId="Web-{BF80E100-9EC2-0200-4D6E-E546756333B4}"/>
    <pc:docChg chg="modSld">
      <pc:chgData name="Josselin Bourges" userId="S::josselin.bourges@un.org::2853f2c9-8004-4548-bb73-10249e173b61" providerId="AD" clId="Web-{BF80E100-9EC2-0200-4D6E-E546756333B4}" dt="2025-08-11T15:18:14.272" v="319"/>
      <pc:docMkLst>
        <pc:docMk/>
      </pc:docMkLst>
      <pc:sldChg chg="modSp modNotes">
        <pc:chgData name="Josselin Bourges" userId="S::josselin.bourges@un.org::2853f2c9-8004-4548-bb73-10249e173b61" providerId="AD" clId="Web-{BF80E100-9EC2-0200-4D6E-E546756333B4}" dt="2025-08-11T14:55:28.239" v="175" actId="20577"/>
        <pc:sldMkLst>
          <pc:docMk/>
          <pc:sldMk cId="2056460221" sldId="266"/>
        </pc:sldMkLst>
        <pc:spChg chg="mod">
          <ac:chgData name="Josselin Bourges" userId="S::josselin.bourges@un.org::2853f2c9-8004-4548-bb73-10249e173b61" providerId="AD" clId="Web-{BF80E100-9EC2-0200-4D6E-E546756333B4}" dt="2025-08-11T14:55:28.005" v="174" actId="20577"/>
          <ac:spMkLst>
            <pc:docMk/>
            <pc:sldMk cId="2056460221" sldId="266"/>
            <ac:spMk id="7" creationId="{CD57B3D8-1348-4C5E-976F-D46BEA8B69DD}"/>
          </ac:spMkLst>
        </pc:spChg>
        <pc:spChg chg="mod">
          <ac:chgData name="Josselin Bourges" userId="S::josselin.bourges@un.org::2853f2c9-8004-4548-bb73-10249e173b61" providerId="AD" clId="Web-{BF80E100-9EC2-0200-4D6E-E546756333B4}" dt="2025-08-11T14:55:28.239" v="175" actId="20577"/>
          <ac:spMkLst>
            <pc:docMk/>
            <pc:sldMk cId="2056460221" sldId="266"/>
            <ac:spMk id="9" creationId="{98A243FC-2D20-4365-B288-6BF873D1B7BF}"/>
          </ac:spMkLst>
        </pc:spChg>
      </pc:sldChg>
      <pc:sldChg chg="modSp">
        <pc:chgData name="Josselin Bourges" userId="S::josselin.bourges@un.org::2853f2c9-8004-4548-bb73-10249e173b61" providerId="AD" clId="Web-{BF80E100-9EC2-0200-4D6E-E546756333B4}" dt="2025-08-11T15:14:41.774" v="259" actId="20577"/>
        <pc:sldMkLst>
          <pc:docMk/>
          <pc:sldMk cId="3184486237" sldId="270"/>
        </pc:sldMkLst>
        <pc:spChg chg="mod">
          <ac:chgData name="Josselin Bourges" userId="S::josselin.bourges@un.org::2853f2c9-8004-4548-bb73-10249e173b61" providerId="AD" clId="Web-{BF80E100-9EC2-0200-4D6E-E546756333B4}" dt="2025-08-11T15:14:41.774" v="259" actId="20577"/>
          <ac:spMkLst>
            <pc:docMk/>
            <pc:sldMk cId="3184486237" sldId="270"/>
            <ac:spMk id="3" creationId="{61BE4187-773C-4991-95C7-5F612E9BA9DA}"/>
          </ac:spMkLst>
        </pc:spChg>
      </pc:sldChg>
      <pc:sldChg chg="modSp">
        <pc:chgData name="Josselin Bourges" userId="S::josselin.bourges@un.org::2853f2c9-8004-4548-bb73-10249e173b61" providerId="AD" clId="Web-{BF80E100-9EC2-0200-4D6E-E546756333B4}" dt="2025-08-11T15:18:14.272" v="319"/>
        <pc:sldMkLst>
          <pc:docMk/>
          <pc:sldMk cId="3283497425" sldId="271"/>
        </pc:sldMkLst>
        <pc:graphicFrameChg chg="mod modGraphic">
          <ac:chgData name="Josselin Bourges" userId="S::josselin.bourges@un.org::2853f2c9-8004-4548-bb73-10249e173b61" providerId="AD" clId="Web-{BF80E100-9EC2-0200-4D6E-E546756333B4}" dt="2025-08-11T15:18:14.272" v="319"/>
          <ac:graphicFrameMkLst>
            <pc:docMk/>
            <pc:sldMk cId="3283497425" sldId="271"/>
            <ac:graphicFrameMk id="7" creationId="{E8AB1CDD-C7DD-44CB-AD57-11F59B7D3AF6}"/>
          </ac:graphicFrameMkLst>
        </pc:graphicFrameChg>
      </pc:sldChg>
      <pc:sldChg chg="modSp modNotes">
        <pc:chgData name="Josselin Bourges" userId="S::josselin.bourges@un.org::2853f2c9-8004-4548-bb73-10249e173b61" providerId="AD" clId="Web-{BF80E100-9EC2-0200-4D6E-E546756333B4}" dt="2025-08-11T15:05:59.766" v="241"/>
        <pc:sldMkLst>
          <pc:docMk/>
          <pc:sldMk cId="4061251164" sldId="272"/>
        </pc:sldMkLst>
        <pc:spChg chg="mod">
          <ac:chgData name="Josselin Bourges" userId="S::josselin.bourges@un.org::2853f2c9-8004-4548-bb73-10249e173b61" providerId="AD" clId="Web-{BF80E100-9EC2-0200-4D6E-E546756333B4}" dt="2025-08-11T15:05:44.391" v="238" actId="20577"/>
          <ac:spMkLst>
            <pc:docMk/>
            <pc:sldMk cId="4061251164" sldId="272"/>
            <ac:spMk id="3" creationId="{47597138-421F-405B-A48C-5C84933642A5}"/>
          </ac:spMkLst>
        </pc:spChg>
      </pc:sldChg>
      <pc:sldChg chg="modSp modNotes">
        <pc:chgData name="Josselin Bourges" userId="S::josselin.bourges@un.org::2853f2c9-8004-4548-bb73-10249e173b61" providerId="AD" clId="Web-{BF80E100-9EC2-0200-4D6E-E546756333B4}" dt="2025-08-11T15:00:41.987" v="207"/>
        <pc:sldMkLst>
          <pc:docMk/>
          <pc:sldMk cId="1688638681" sldId="288"/>
        </pc:sldMkLst>
        <pc:spChg chg="mod">
          <ac:chgData name="Josselin Bourges" userId="S::josselin.bourges@un.org::2853f2c9-8004-4548-bb73-10249e173b61" providerId="AD" clId="Web-{BF80E100-9EC2-0200-4D6E-E546756333B4}" dt="2025-08-11T15:00:25.048" v="204" actId="20577"/>
          <ac:spMkLst>
            <pc:docMk/>
            <pc:sldMk cId="1688638681" sldId="288"/>
            <ac:spMk id="7" creationId="{26261D88-51A5-753B-56D7-86F7EBD91EE8}"/>
          </ac:spMkLst>
        </pc:spChg>
      </pc:sldChg>
      <pc:sldChg chg="modSp modNotes">
        <pc:chgData name="Josselin Bourges" userId="S::josselin.bourges@un.org::2853f2c9-8004-4548-bb73-10249e173b61" providerId="AD" clId="Web-{BF80E100-9EC2-0200-4D6E-E546756333B4}" dt="2025-08-11T15:02:03.867" v="227"/>
        <pc:sldMkLst>
          <pc:docMk/>
          <pc:sldMk cId="2383868340" sldId="289"/>
        </pc:sldMkLst>
        <pc:spChg chg="mod">
          <ac:chgData name="Josselin Bourges" userId="S::josselin.bourges@un.org::2853f2c9-8004-4548-bb73-10249e173b61" providerId="AD" clId="Web-{BF80E100-9EC2-0200-4D6E-E546756333B4}" dt="2025-08-11T15:01:57.648" v="224" actId="20577"/>
          <ac:spMkLst>
            <pc:docMk/>
            <pc:sldMk cId="2383868340" sldId="289"/>
            <ac:spMk id="11" creationId="{DB38E186-50D5-B30F-F24D-84BE8AC2644C}"/>
          </ac:spMkLst>
        </pc:spChg>
      </pc:sldChg>
      <pc:sldChg chg="modSp modNotes">
        <pc:chgData name="Josselin Bourges" userId="S::josselin.bourges@un.org::2853f2c9-8004-4548-bb73-10249e173b61" providerId="AD" clId="Web-{BF80E100-9EC2-0200-4D6E-E546756333B4}" dt="2025-08-11T15:03:11.292" v="234"/>
        <pc:sldMkLst>
          <pc:docMk/>
          <pc:sldMk cId="3411849129" sldId="290"/>
        </pc:sldMkLst>
        <pc:spChg chg="mod">
          <ac:chgData name="Josselin Bourges" userId="S::josselin.bourges@un.org::2853f2c9-8004-4548-bb73-10249e173b61" providerId="AD" clId="Web-{BF80E100-9EC2-0200-4D6E-E546756333B4}" dt="2025-08-11T15:02:54.541" v="232" actId="14100"/>
          <ac:spMkLst>
            <pc:docMk/>
            <pc:sldMk cId="3411849129" sldId="290"/>
            <ac:spMk id="4" creationId="{BC4D0446-7544-214F-690B-CF171DEC582F}"/>
          </ac:spMkLst>
        </pc:spChg>
      </pc:sldChg>
      <pc:sldChg chg="modSp modNotes">
        <pc:chgData name="Josselin Bourges" userId="S::josselin.bourges@un.org::2853f2c9-8004-4548-bb73-10249e173b61" providerId="AD" clId="Web-{BF80E100-9EC2-0200-4D6E-E546756333B4}" dt="2025-08-11T14:42:00.257" v="45"/>
        <pc:sldMkLst>
          <pc:docMk/>
          <pc:sldMk cId="2443331063" sldId="292"/>
        </pc:sldMkLst>
        <pc:spChg chg="mod">
          <ac:chgData name="Josselin Bourges" userId="S::josselin.bourges@un.org::2853f2c9-8004-4548-bb73-10249e173b61" providerId="AD" clId="Web-{BF80E100-9EC2-0200-4D6E-E546756333B4}" dt="2025-08-11T14:38:16.408" v="11" actId="20577"/>
          <ac:spMkLst>
            <pc:docMk/>
            <pc:sldMk cId="2443331063" sldId="292"/>
            <ac:spMk id="2" creationId="{9A96926C-0C8B-4D73-AC73-3E7379AA0471}"/>
          </ac:spMkLst>
        </pc:spChg>
      </pc:sldChg>
      <pc:sldChg chg="modSp">
        <pc:chgData name="Josselin Bourges" userId="S::josselin.bourges@un.org::2853f2c9-8004-4548-bb73-10249e173b61" providerId="AD" clId="Web-{BF80E100-9EC2-0200-4D6E-E546756333B4}" dt="2025-08-11T14:42:15.431" v="46" actId="14100"/>
        <pc:sldMkLst>
          <pc:docMk/>
          <pc:sldMk cId="288783921" sldId="306"/>
        </pc:sldMkLst>
        <pc:spChg chg="mod">
          <ac:chgData name="Josselin Bourges" userId="S::josselin.bourges@un.org::2853f2c9-8004-4548-bb73-10249e173b61" providerId="AD" clId="Web-{BF80E100-9EC2-0200-4D6E-E546756333B4}" dt="2025-08-11T14:42:15.431" v="46" actId="14100"/>
          <ac:spMkLst>
            <pc:docMk/>
            <pc:sldMk cId="288783921" sldId="306"/>
            <ac:spMk id="4" creationId="{BDE199A3-B3F8-FBF0-78C3-8364DA4644D3}"/>
          </ac:spMkLst>
        </pc:spChg>
      </pc:sldChg>
      <pc:sldChg chg="modSp mod setBg modNotes">
        <pc:chgData name="Josselin Bourges" userId="S::josselin.bourges@un.org::2853f2c9-8004-4548-bb73-10249e173b61" providerId="AD" clId="Web-{BF80E100-9EC2-0200-4D6E-E546756333B4}" dt="2025-08-11T14:50:30.875" v="132"/>
        <pc:sldMkLst>
          <pc:docMk/>
          <pc:sldMk cId="149515169" sldId="307"/>
        </pc:sldMkLst>
        <pc:picChg chg="mod modCrop">
          <ac:chgData name="Josselin Bourges" userId="S::josselin.bourges@un.org::2853f2c9-8004-4548-bb73-10249e173b61" providerId="AD" clId="Web-{BF80E100-9EC2-0200-4D6E-E546756333B4}" dt="2025-08-11T14:45:05.708" v="57" actId="14100"/>
          <ac:picMkLst>
            <pc:docMk/>
            <pc:sldMk cId="149515169" sldId="307"/>
            <ac:picMk id="5" creationId="{3CE2E1A6-7922-DAB7-CF8D-F92A98013BBE}"/>
          </ac:picMkLst>
        </pc:picChg>
      </pc:sldChg>
      <pc:sldChg chg="modSp modNotes">
        <pc:chgData name="Josselin Bourges" userId="S::josselin.bourges@un.org::2853f2c9-8004-4548-bb73-10249e173b61" providerId="AD" clId="Web-{BF80E100-9EC2-0200-4D6E-E546756333B4}" dt="2025-08-11T14:56:21.537" v="184" actId="20577"/>
        <pc:sldMkLst>
          <pc:docMk/>
          <pc:sldMk cId="1079457239" sldId="308"/>
        </pc:sldMkLst>
        <pc:spChg chg="mod">
          <ac:chgData name="Josselin Bourges" userId="S::josselin.bourges@un.org::2853f2c9-8004-4548-bb73-10249e173b61" providerId="AD" clId="Web-{BF80E100-9EC2-0200-4D6E-E546756333B4}" dt="2025-08-11T14:56:21.537" v="184" actId="20577"/>
          <ac:spMkLst>
            <pc:docMk/>
            <pc:sldMk cId="1079457239" sldId="308"/>
            <ac:spMk id="3" creationId="{807598B7-0886-44B6-AF5E-2446CB0F5295}"/>
          </ac:spMkLst>
        </pc:spChg>
      </pc:sldChg>
      <pc:sldChg chg="modSp modNotes">
        <pc:chgData name="Josselin Bourges" userId="S::josselin.bourges@un.org::2853f2c9-8004-4548-bb73-10249e173b61" providerId="AD" clId="Web-{BF80E100-9EC2-0200-4D6E-E546756333B4}" dt="2025-08-11T14:59:51.608" v="200"/>
        <pc:sldMkLst>
          <pc:docMk/>
          <pc:sldMk cId="2409697185" sldId="310"/>
        </pc:sldMkLst>
        <pc:spChg chg="mod">
          <ac:chgData name="Josselin Bourges" userId="S::josselin.bourges@un.org::2853f2c9-8004-4548-bb73-10249e173b61" providerId="AD" clId="Web-{BF80E100-9EC2-0200-4D6E-E546756333B4}" dt="2025-08-11T14:58:00.381" v="196" actId="20577"/>
          <ac:spMkLst>
            <pc:docMk/>
            <pc:sldMk cId="2409697185" sldId="310"/>
            <ac:spMk id="14" creationId="{63B4F373-6D9D-40A2-9B38-0EFED3E36C00}"/>
          </ac:spMkLst>
        </pc:spChg>
        <pc:spChg chg="mod">
          <ac:chgData name="Josselin Bourges" userId="S::josselin.bourges@un.org::2853f2c9-8004-4548-bb73-10249e173b61" providerId="AD" clId="Web-{BF80E100-9EC2-0200-4D6E-E546756333B4}" dt="2025-08-11T14:56:59.053" v="191" actId="20577"/>
          <ac:spMkLst>
            <pc:docMk/>
            <pc:sldMk cId="2409697185" sldId="310"/>
            <ac:spMk id="18" creationId="{85D1815B-E3A0-4758-AAB7-5CC75036643F}"/>
          </ac:spMkLst>
        </pc:spChg>
      </pc:sldChg>
    </pc:docChg>
  </pc:docChgLst>
  <pc:docChgLst>
    <pc:chgData name="Josselin Bourges" userId="S::josselin.bourges@un.org::2853f2c9-8004-4548-bb73-10249e173b61" providerId="AD" clId="Web-{CE743A30-D17B-0668-F555-FF97D148B9C2}"/>
    <pc:docChg chg="modSld">
      <pc:chgData name="Josselin Bourges" userId="S::josselin.bourges@un.org::2853f2c9-8004-4548-bb73-10249e173b61" providerId="AD" clId="Web-{CE743A30-D17B-0668-F555-FF97D148B9C2}" dt="2025-08-11T15:39:58.385" v="273"/>
      <pc:docMkLst>
        <pc:docMk/>
      </pc:docMkLst>
      <pc:sldChg chg="modSp modNotes">
        <pc:chgData name="Josselin Bourges" userId="S::josselin.bourges@un.org::2853f2c9-8004-4548-bb73-10249e173b61" providerId="AD" clId="Web-{CE743A30-D17B-0668-F555-FF97D148B9C2}" dt="2025-08-11T15:28:34.914" v="159"/>
        <pc:sldMkLst>
          <pc:docMk/>
          <pc:sldMk cId="3283497425" sldId="271"/>
        </pc:sldMkLst>
        <pc:graphicFrameChg chg="mod modGraphic">
          <ac:chgData name="Josselin Bourges" userId="S::josselin.bourges@un.org::2853f2c9-8004-4548-bb73-10249e173b61" providerId="AD" clId="Web-{CE743A30-D17B-0668-F555-FF97D148B9C2}" dt="2025-08-11T15:19:28.568" v="10"/>
          <ac:graphicFrameMkLst>
            <pc:docMk/>
            <pc:sldMk cId="3283497425" sldId="271"/>
            <ac:graphicFrameMk id="7" creationId="{E8AB1CDD-C7DD-44CB-AD57-11F59B7D3AF6}"/>
          </ac:graphicFrameMkLst>
        </pc:graphicFrameChg>
        <pc:graphicFrameChg chg="mod modGraphic">
          <ac:chgData name="Josselin Bourges" userId="S::josselin.bourges@un.org::2853f2c9-8004-4548-bb73-10249e173b61" providerId="AD" clId="Web-{CE743A30-D17B-0668-F555-FF97D148B9C2}" dt="2025-08-11T15:23:12.547" v="116"/>
          <ac:graphicFrameMkLst>
            <pc:docMk/>
            <pc:sldMk cId="3283497425" sldId="271"/>
            <ac:graphicFrameMk id="8" creationId="{EBBBB134-B8BB-4121-80F1-20DEA665DD2F}"/>
          </ac:graphicFrameMkLst>
        </pc:graphicFrameChg>
      </pc:sldChg>
      <pc:sldChg chg="modNotes">
        <pc:chgData name="Josselin Bourges" userId="S::josselin.bourges@un.org::2853f2c9-8004-4548-bb73-10249e173b61" providerId="AD" clId="Web-{CE743A30-D17B-0668-F555-FF97D148B9C2}" dt="2025-08-11T15:39:58.385" v="273"/>
        <pc:sldMkLst>
          <pc:docMk/>
          <pc:sldMk cId="1913537044" sldId="298"/>
        </pc:sldMkLst>
      </pc:sldChg>
      <pc:sldChg chg="modNotes">
        <pc:chgData name="Josselin Bourges" userId="S::josselin.bourges@un.org::2853f2c9-8004-4548-bb73-10249e173b61" providerId="AD" clId="Web-{CE743A30-D17B-0668-F555-FF97D148B9C2}" dt="2025-08-11T15:36:10.123" v="246"/>
        <pc:sldMkLst>
          <pc:docMk/>
          <pc:sldMk cId="3666403711" sldId="304"/>
        </pc:sldMkLst>
      </pc:sldChg>
    </pc:docChg>
  </pc:docChgLst>
  <pc:docChgLst>
    <pc:chgData name="Josselin Bourges" userId="S::josselin.bourges@un.org::2853f2c9-8004-4548-bb73-10249e173b61" providerId="AD" clId="Web-{5235CDC0-212F-CECB-2410-ED315CC72CEA}"/>
    <pc:docChg chg="modSld">
      <pc:chgData name="Josselin Bourges" userId="S::josselin.bourges@un.org::2853f2c9-8004-4548-bb73-10249e173b61" providerId="AD" clId="Web-{5235CDC0-212F-CECB-2410-ED315CC72CEA}" dt="2025-08-13T19:57:37.508" v="2"/>
      <pc:docMkLst>
        <pc:docMk/>
      </pc:docMkLst>
      <pc:sldChg chg="modNotes">
        <pc:chgData name="Josselin Bourges" userId="S::josselin.bourges@un.org::2853f2c9-8004-4548-bb73-10249e173b61" providerId="AD" clId="Web-{5235CDC0-212F-CECB-2410-ED315CC72CEA}" dt="2025-08-13T19:57:37.508" v="2"/>
        <pc:sldMkLst>
          <pc:docMk/>
          <pc:sldMk cId="2056460221" sldId="26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5BCFB4-0408-4F88-89D7-17850FF319FD}" type="datetimeFigureOut">
              <a:rPr lang="en-US" smtClean="0"/>
              <a:t>8/29/2025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406EE4-C311-463C-BCE0-9A0DFF4624C7}" type="slidenum">
              <a:rPr lang="en-US" smtClean="0"/>
              <a:t>‹N°›</a:t>
            </a:fld>
            <a:endParaRPr lang="en-US"/>
          </a:p>
        </p:txBody>
      </p:sp>
    </p:spTree>
    <p:extLst>
      <p:ext uri="{BB962C8B-B14F-4D97-AF65-F5344CB8AC3E}">
        <p14:creationId xmlns:p14="http://schemas.microsoft.com/office/powerpoint/2010/main" val="7634647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68910" marR="0">
              <a:lnSpc>
                <a:spcPct val="107000"/>
              </a:lnSpc>
              <a:spcBef>
                <a:spcPts val="0"/>
              </a:spcBef>
              <a:spcAft>
                <a:spcPts val="800"/>
              </a:spcAft>
            </a:pPr>
            <a:r>
              <a:rPr lang="fr-FR" sz="1200" b="1" noProof="0">
                <a:effectLst/>
                <a:latin typeface="Calibri"/>
                <a:ea typeface="DengXian"/>
                <a:cs typeface="Calibri"/>
              </a:rPr>
              <a:t>Message clé </a:t>
            </a:r>
            <a:r>
              <a:rPr lang="fr-FR" sz="1200" noProof="0">
                <a:effectLst/>
                <a:latin typeface="Calibri"/>
                <a:ea typeface="DengXian"/>
                <a:cs typeface="Calibri"/>
              </a:rPr>
              <a:t>: </a:t>
            </a:r>
            <a:r>
              <a:rPr lang="fr-FR">
                <a:latin typeface="Calibri"/>
                <a:ea typeface="DengXian"/>
                <a:cs typeface="Calibri"/>
              </a:rPr>
              <a:t>Présenter</a:t>
            </a:r>
            <a:r>
              <a:rPr lang="fr-FR" sz="1200" noProof="0">
                <a:effectLst/>
                <a:latin typeface="Calibri"/>
                <a:ea typeface="DengXian"/>
                <a:cs typeface="Calibri"/>
              </a:rPr>
              <a:t> </a:t>
            </a:r>
            <a:r>
              <a:rPr lang="fr-FR">
                <a:latin typeface="Calibri"/>
                <a:ea typeface="DengXian"/>
                <a:cs typeface="Calibri"/>
              </a:rPr>
              <a:t>l'étude</a:t>
            </a:r>
            <a:r>
              <a:rPr lang="fr-FR" sz="1200" noProof="0">
                <a:effectLst/>
                <a:latin typeface="Calibri"/>
                <a:ea typeface="DengXian"/>
                <a:cs typeface="Calibri"/>
              </a:rPr>
              <a:t> de cas</a:t>
            </a:r>
            <a:endParaRPr lang="fr-FR" sz="1100" noProof="0">
              <a:effectLst/>
              <a:latin typeface="Calibri"/>
              <a:ea typeface="DengXian"/>
              <a:cs typeface="Calibri"/>
            </a:endParaRPr>
          </a:p>
          <a:p>
            <a:pPr marL="168910" marR="254000">
              <a:lnSpc>
                <a:spcPct val="107000"/>
              </a:lnSpc>
              <a:spcBef>
                <a:spcPts val="0"/>
              </a:spcBef>
              <a:spcAft>
                <a:spcPts val="800"/>
              </a:spcAft>
            </a:pPr>
            <a:endParaRPr lang="fr-FR" sz="1200" noProof="0">
              <a:effectLst/>
              <a:latin typeface="Calibri" panose="020F0502020204030204" pitchFamily="34" charset="0"/>
              <a:ea typeface="DengXian" panose="02010600030101010101" pitchFamily="2" charset="-122"/>
              <a:cs typeface="Calibri" panose="020F0502020204030204" pitchFamily="34" charset="0"/>
            </a:endParaRPr>
          </a:p>
          <a:p>
            <a:pPr marL="168910" marR="254000">
              <a:lnSpc>
                <a:spcPct val="107000"/>
              </a:lnSpc>
              <a:spcAft>
                <a:spcPts val="800"/>
              </a:spcAft>
            </a:pPr>
            <a:r>
              <a:rPr lang="fr-FR" sz="1200" noProof="0">
                <a:effectLst/>
                <a:latin typeface="Calibri"/>
                <a:ea typeface="DengXian"/>
                <a:cs typeface="Calibri"/>
              </a:rPr>
              <a:t>Bonjour/Bonsoir a </a:t>
            </a:r>
            <a:r>
              <a:rPr lang="fr-FR" noProof="0" err="1">
                <a:effectLst/>
              </a:rPr>
              <a:t>tous</a:t>
            </a:r>
            <a:r>
              <a:rPr lang="fr-FR" err="1"/>
              <a:t>·tes</a:t>
            </a:r>
            <a:r>
              <a:rPr lang="fr-FR"/>
              <a:t> </a:t>
            </a:r>
            <a:r>
              <a:rPr lang="fr-FR">
                <a:latin typeface="Calibri"/>
                <a:ea typeface="DengXian"/>
                <a:cs typeface="Calibri"/>
              </a:rPr>
              <a:t>et</a:t>
            </a:r>
            <a:r>
              <a:rPr lang="fr-FR" sz="1200" noProof="0">
                <a:effectLst/>
                <a:latin typeface="Calibri"/>
                <a:ea typeface="DengXian"/>
                <a:cs typeface="Calibri"/>
              </a:rPr>
              <a:t> bienvenue! Au cours de cette session nous examinerons la manière d’intégrer les considérations </a:t>
            </a:r>
            <a:r>
              <a:rPr lang="fr-FR">
                <a:latin typeface="Calibri"/>
                <a:ea typeface="DengXian"/>
                <a:cs typeface="Calibri"/>
              </a:rPr>
              <a:t>de genre</a:t>
            </a:r>
            <a:r>
              <a:rPr lang="fr-FR" sz="1200" noProof="0">
                <a:effectLst/>
                <a:latin typeface="Calibri"/>
                <a:ea typeface="DengXian"/>
                <a:cs typeface="Calibri"/>
              </a:rPr>
              <a:t> au sein de la composante militaire dans les Opérations de paix.</a:t>
            </a:r>
            <a:endParaRPr lang="fr-FR" sz="1100" noProof="0">
              <a:effectLst/>
              <a:latin typeface="Calibri"/>
              <a:ea typeface="DengXian"/>
              <a:cs typeface="Calibri"/>
            </a:endParaRPr>
          </a:p>
          <a:p>
            <a:pPr marL="168910" marR="212090">
              <a:lnSpc>
                <a:spcPct val="107000"/>
              </a:lnSpc>
              <a:spcBef>
                <a:spcPts val="5"/>
              </a:spcBef>
              <a:spcAft>
                <a:spcPts val="800"/>
              </a:spcAft>
            </a:pPr>
            <a:endParaRPr lang="fr-FR" sz="1200" noProof="0">
              <a:effectLst/>
              <a:latin typeface="Calibri" panose="020F0502020204030204" pitchFamily="34" charset="0"/>
              <a:ea typeface="DengXian" panose="02010600030101010101" pitchFamily="2" charset="-122"/>
              <a:cs typeface="Calibri" panose="020F0502020204030204" pitchFamily="34" charset="0"/>
            </a:endParaRPr>
          </a:p>
          <a:p>
            <a:pPr marL="168910" marR="212090">
              <a:lnSpc>
                <a:spcPct val="107000"/>
              </a:lnSpc>
              <a:spcBef>
                <a:spcPts val="5"/>
              </a:spcBef>
              <a:spcAft>
                <a:spcPts val="800"/>
              </a:spcAft>
            </a:pPr>
            <a:r>
              <a:rPr lang="fr-FR" sz="1200" noProof="0">
                <a:effectLst/>
                <a:latin typeface="Calibri"/>
                <a:ea typeface="DengXian"/>
                <a:cs typeface="Calibri"/>
              </a:rPr>
              <a:t>Maintenant, jetons un coup d’</a:t>
            </a:r>
            <a:r>
              <a:rPr lang="en-US" b="0" i="0" err="1">
                <a:solidFill>
                  <a:srgbClr val="1F1F1F"/>
                </a:solidFill>
                <a:effectLst/>
                <a:latin typeface="Google Sans"/>
              </a:rPr>
              <a:t>œil</a:t>
            </a:r>
            <a:r>
              <a:rPr lang="fr-FR" sz="1200" noProof="0">
                <a:effectLst/>
                <a:latin typeface="Calibri"/>
                <a:ea typeface="DengXian"/>
                <a:cs typeface="Calibri"/>
              </a:rPr>
              <a:t> </a:t>
            </a:r>
            <a:r>
              <a:rPr lang="fr-FR">
                <a:latin typeface="Calibri"/>
                <a:ea typeface="DengXian"/>
                <a:cs typeface="Calibri"/>
              </a:rPr>
              <a:t>à une</a:t>
            </a:r>
            <a:r>
              <a:rPr lang="fr-FR" sz="1200" noProof="0">
                <a:effectLst/>
                <a:latin typeface="Calibri"/>
                <a:ea typeface="DengXian"/>
                <a:cs typeface="Calibri"/>
              </a:rPr>
              <a:t> </a:t>
            </a:r>
            <a:r>
              <a:rPr lang="fr-FR">
                <a:latin typeface="Calibri"/>
                <a:ea typeface="DengXian"/>
                <a:cs typeface="Calibri"/>
              </a:rPr>
              <a:t>étude de cas</a:t>
            </a:r>
            <a:r>
              <a:rPr lang="fr-FR" sz="1200" noProof="0">
                <a:effectLst/>
                <a:latin typeface="Calibri"/>
                <a:ea typeface="DengXian"/>
                <a:cs typeface="Calibri"/>
              </a:rPr>
              <a:t>. </a:t>
            </a:r>
            <a:r>
              <a:rPr lang="fr-FR">
                <a:latin typeface="Calibri"/>
                <a:ea typeface="DengXian"/>
                <a:cs typeface="Calibri"/>
              </a:rPr>
              <a:t>Cette</a:t>
            </a:r>
            <a:r>
              <a:rPr lang="fr-FR" sz="1200" noProof="0">
                <a:effectLst/>
                <a:latin typeface="Calibri"/>
                <a:ea typeface="DengXian"/>
                <a:cs typeface="Calibri"/>
              </a:rPr>
              <a:t> étude de cas traite de la manière de planifier des opérations militaires </a:t>
            </a:r>
            <a:r>
              <a:rPr lang="fr-FR">
                <a:latin typeface="Calibri"/>
                <a:ea typeface="DengXian"/>
                <a:cs typeface="Calibri"/>
              </a:rPr>
              <a:t>sensibles</a:t>
            </a:r>
            <a:r>
              <a:rPr lang="fr-FR" sz="1200" noProof="0">
                <a:effectLst/>
                <a:latin typeface="Calibri"/>
                <a:ea typeface="DengXian"/>
                <a:cs typeface="Calibri"/>
              </a:rPr>
              <a:t> au genre.</a:t>
            </a:r>
          </a:p>
        </p:txBody>
      </p:sp>
      <p:sp>
        <p:nvSpPr>
          <p:cNvPr id="4" name="Espace réservé du numéro de diapositive 3"/>
          <p:cNvSpPr>
            <a:spLocks noGrp="1"/>
          </p:cNvSpPr>
          <p:nvPr>
            <p:ph type="sldNum" sz="quarter" idx="5"/>
          </p:nvPr>
        </p:nvSpPr>
        <p:spPr/>
        <p:txBody>
          <a:bodyPr/>
          <a:lstStyle/>
          <a:p>
            <a:fld id="{0A83D7B9-9304-43D9-B9C6-6966DFFE4C6C}" type="slidenum">
              <a:rPr lang="fr-FR" smtClean="0"/>
              <a:t>1</a:t>
            </a:fld>
            <a:endParaRPr lang="fr-FR"/>
          </a:p>
        </p:txBody>
      </p:sp>
    </p:spTree>
    <p:extLst>
      <p:ext uri="{BB962C8B-B14F-4D97-AF65-F5344CB8AC3E}">
        <p14:creationId xmlns:p14="http://schemas.microsoft.com/office/powerpoint/2010/main" val="2916386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a:lnSpc>
                <a:spcPct val="115000"/>
              </a:lnSpc>
              <a:spcAft>
                <a:spcPts val="800"/>
              </a:spcAft>
              <a:buNone/>
            </a:pPr>
            <a:r>
              <a:rPr lang="fr-FR" sz="1800" kern="100">
                <a:latin typeface="Aptos"/>
                <a:ea typeface="DengXian"/>
                <a:cs typeface="Arial" panose="020B0604020202020204" pitchFamily="34" charset="0"/>
              </a:rPr>
              <a:t>Parfait, commençons l'exercice.</a:t>
            </a:r>
            <a:endParaRPr lang="en-US" sz="2800" b="1" kern="100">
              <a:solidFill>
                <a:srgbClr val="D6D6D6"/>
              </a:solidFill>
              <a:latin typeface="Segoe Sans"/>
              <a:ea typeface="DengXian" panose="02010600030101010101" pitchFamily="2" charset="-122"/>
              <a:cs typeface="Arial" panose="020B0604020202020204" pitchFamily="34" charset="0"/>
            </a:endParaRPr>
          </a:p>
          <a:p>
            <a:pPr>
              <a:lnSpc>
                <a:spcPct val="114999"/>
              </a:lnSpc>
              <a:spcAft>
                <a:spcPts val="800"/>
              </a:spcAft>
            </a:pPr>
            <a:endParaRPr lang="fr-FR" sz="1800" kern="100">
              <a:latin typeface="Aptos"/>
              <a:ea typeface="DengXian"/>
              <a:cs typeface="Arial" panose="020B0604020202020204" pitchFamily="34" charset="0"/>
            </a:endParaRPr>
          </a:p>
          <a:p>
            <a:pPr>
              <a:lnSpc>
                <a:spcPct val="114999"/>
              </a:lnSpc>
              <a:spcAft>
                <a:spcPts val="800"/>
              </a:spcAft>
            </a:pPr>
            <a:r>
              <a:rPr lang="fr-FR" sz="1800" kern="100">
                <a:effectLst/>
                <a:latin typeface="Aptos"/>
                <a:ea typeface="DengXian"/>
                <a:cs typeface="Arial" panose="020B0604020202020204" pitchFamily="34" charset="0"/>
              </a:rPr>
              <a:t>Pour commencer, j’aimerais inviter les membres de l’équipe de planification à s’identifier. Qui est (sont) l’</a:t>
            </a:r>
            <a:r>
              <a:rPr lang="fr-FR" sz="1800" kern="100" err="1">
                <a:effectLst/>
                <a:latin typeface="Aptos"/>
                <a:ea typeface="DengXian"/>
                <a:cs typeface="Arial" panose="020B0604020202020204" pitchFamily="34" charset="0"/>
              </a:rPr>
              <a:t>officier</a:t>
            </a:r>
            <a:r>
              <a:rPr lang="fr-FR" kern="100" err="1"/>
              <a:t>·ère</a:t>
            </a:r>
            <a:r>
              <a:rPr lang="fr-FR" kern="100">
                <a:latin typeface="Aptos"/>
                <a:ea typeface="DengXian"/>
                <a:cs typeface="Arial" panose="020B0604020202020204" pitchFamily="34" charset="0"/>
              </a:rPr>
              <a:t>(s)</a:t>
            </a:r>
            <a:r>
              <a:rPr lang="fr-FR" sz="1800" kern="100">
                <a:latin typeface="Aptos"/>
                <a:ea typeface="DengXian"/>
                <a:cs typeface="Arial" panose="020B0604020202020204" pitchFamily="34" charset="0"/>
              </a:rPr>
              <a:t> </a:t>
            </a:r>
            <a:r>
              <a:rPr lang="fr-FR" sz="1800" kern="100">
                <a:effectLst/>
                <a:latin typeface="Aptos"/>
                <a:ea typeface="DengXian"/>
                <a:cs typeface="Arial" panose="020B0604020202020204" pitchFamily="34" charset="0"/>
              </a:rPr>
              <a:t>du renseignement militaire pour le maintien de la paix ou </a:t>
            </a:r>
            <a:r>
              <a:rPr lang="fr-FR" sz="1800" kern="100">
                <a:latin typeface="Aptos"/>
                <a:ea typeface="DengXian"/>
                <a:cs typeface="Arial" panose="020B0604020202020204" pitchFamily="34" charset="0"/>
              </a:rPr>
              <a:t>le(s) </a:t>
            </a:r>
            <a:r>
              <a:rPr lang="fr-FR" sz="1800" kern="100" err="1">
                <a:latin typeface="Aptos"/>
                <a:ea typeface="DengXian"/>
                <a:cs typeface="Arial" panose="020B0604020202020204" pitchFamily="34" charset="0"/>
              </a:rPr>
              <a:t>officier</a:t>
            </a:r>
            <a:r>
              <a:rPr lang="fr-FR" kern="100" err="1"/>
              <a:t>·ère</a:t>
            </a:r>
            <a:r>
              <a:rPr lang="fr-FR" sz="1800" kern="100">
                <a:latin typeface="Aptos"/>
                <a:ea typeface="DengXian"/>
                <a:cs typeface="Arial" panose="020B0604020202020204" pitchFamily="34" charset="0"/>
              </a:rPr>
              <a:t>(s)</a:t>
            </a:r>
            <a:r>
              <a:rPr lang="fr-FR" sz="1800" kern="100">
                <a:effectLst/>
                <a:latin typeface="Aptos"/>
                <a:ea typeface="DengXian"/>
                <a:cs typeface="Arial" panose="020B0604020202020204" pitchFamily="34" charset="0"/>
              </a:rPr>
              <a:t> S-2 ? Qui sont les </a:t>
            </a:r>
            <a:r>
              <a:rPr lang="fr-FR" sz="1800" kern="100" err="1">
                <a:latin typeface="Aptos"/>
                <a:ea typeface="DengXian"/>
                <a:cs typeface="Arial" panose="020B0604020202020204" pitchFamily="34" charset="0"/>
              </a:rPr>
              <a:t>officier</a:t>
            </a:r>
            <a:r>
              <a:rPr lang="fr-FR" kern="100" err="1"/>
              <a:t>·ère</a:t>
            </a:r>
            <a:r>
              <a:rPr lang="fr-FR" sz="1800" kern="100" err="1">
                <a:latin typeface="Aptos"/>
                <a:ea typeface="DengXian"/>
                <a:cs typeface="Arial" panose="020B0604020202020204" pitchFamily="34" charset="0"/>
              </a:rPr>
              <a:t>s</a:t>
            </a:r>
            <a:r>
              <a:rPr lang="fr-FR" sz="1800" kern="100">
                <a:effectLst/>
                <a:latin typeface="Aptos"/>
                <a:ea typeface="DengXian"/>
                <a:cs typeface="Arial" panose="020B0604020202020204" pitchFamily="34" charset="0"/>
              </a:rPr>
              <a:t> des opérations ou S-3 ? Et enfin, qui est (sont) </a:t>
            </a:r>
            <a:r>
              <a:rPr lang="fr-FR" sz="1800" kern="100">
                <a:latin typeface="Aptos"/>
                <a:ea typeface="DengXian"/>
                <a:cs typeface="Arial" panose="020B0604020202020204" pitchFamily="34" charset="0"/>
              </a:rPr>
              <a:t>le(s) </a:t>
            </a:r>
            <a:r>
              <a:rPr lang="fr-FR" sz="1800" kern="100" err="1">
                <a:latin typeface="Aptos"/>
                <a:ea typeface="DengXian"/>
                <a:cs typeface="Arial" panose="020B0604020202020204" pitchFamily="34" charset="0"/>
              </a:rPr>
              <a:t>officier</a:t>
            </a:r>
            <a:r>
              <a:rPr lang="fr-FR" kern="100" err="1"/>
              <a:t>·ère</a:t>
            </a:r>
            <a:r>
              <a:rPr lang="fr-FR" kern="100">
                <a:solidFill>
                  <a:srgbClr val="000000"/>
                </a:solidFill>
                <a:ea typeface="DengXian"/>
              </a:rPr>
              <a:t>(s)</a:t>
            </a:r>
            <a:r>
              <a:rPr lang="fr-FR" sz="1800" kern="100">
                <a:solidFill>
                  <a:srgbClr val="000000"/>
                </a:solidFill>
                <a:ea typeface="DengXian"/>
              </a:rPr>
              <a:t> </a:t>
            </a:r>
            <a:r>
              <a:rPr lang="fr-FR" sz="1800" kern="100">
                <a:effectLst/>
                <a:latin typeface="Aptos"/>
                <a:ea typeface="DengXian"/>
                <a:cs typeface="Arial" panose="020B0604020202020204" pitchFamily="34" charset="0"/>
              </a:rPr>
              <a:t>de planification militaire ou S-5 ? Parfait ! Pourriez-vous tous venir à l’avant, s’il vous plaît </a:t>
            </a:r>
            <a:r>
              <a:rPr lang="fr-FR" sz="1800" kern="100">
                <a:latin typeface="Aptos"/>
                <a:ea typeface="DengXian"/>
                <a:cs typeface="Arial" panose="020B0604020202020204" pitchFamily="34" charset="0"/>
              </a:rPr>
              <a:t>? </a:t>
            </a:r>
            <a:r>
              <a:rPr lang="fr-FR" sz="1800" i="1" kern="100">
                <a:latin typeface="Aptos"/>
                <a:ea typeface="DengXian"/>
                <a:cs typeface="Arial" panose="020B0604020202020204" pitchFamily="34" charset="0"/>
              </a:rPr>
              <a:t>(</a:t>
            </a:r>
            <a:r>
              <a:rPr lang="fr-FR" sz="1800" i="1" kern="100">
                <a:effectLst/>
                <a:latin typeface="Aptos"/>
                <a:ea typeface="DengXian"/>
                <a:cs typeface="Arial" panose="020B0604020202020204" pitchFamily="34" charset="0"/>
              </a:rPr>
              <a:t>Laissez l’équipe de planification venir à l’avant du groupe.)</a:t>
            </a:r>
            <a:endParaRPr lang="fr-FR"/>
          </a:p>
          <a:p>
            <a:pPr marL="0" marR="0">
              <a:lnSpc>
                <a:spcPct val="115000"/>
              </a:lnSpc>
              <a:spcAft>
                <a:spcPts val="800"/>
              </a:spcAft>
              <a:buNone/>
            </a:pPr>
            <a:endParaRPr lang="en-US" sz="1800" kern="100">
              <a:effectLst/>
              <a:latin typeface="Aptos" panose="020B0004020202020204" pitchFamily="34" charset="0"/>
              <a:ea typeface="DengXian" panose="02010600030101010101" pitchFamily="2" charset="-122"/>
              <a:cs typeface="Arial" panose="020B0604020202020204" pitchFamily="34" charset="0"/>
            </a:endParaRPr>
          </a:p>
          <a:p>
            <a:pPr>
              <a:lnSpc>
                <a:spcPct val="115000"/>
              </a:lnSpc>
              <a:spcAft>
                <a:spcPts val="800"/>
              </a:spcAft>
            </a:pPr>
            <a:r>
              <a:rPr lang="fr-FR" sz="1800" kern="100">
                <a:effectLst/>
                <a:latin typeface="Aptos"/>
                <a:ea typeface="DengXian"/>
                <a:cs typeface="Arial" panose="020B0604020202020204" pitchFamily="34" charset="0"/>
              </a:rPr>
              <a:t>Maintenant, j’aimerais montrer aux membres de l’équipe de planification leur espace de travail</a:t>
            </a:r>
            <a:r>
              <a:rPr lang="fr-FR" sz="1800" kern="100">
                <a:latin typeface="Aptos"/>
                <a:ea typeface="DengXian"/>
                <a:cs typeface="Arial" panose="020B0604020202020204" pitchFamily="34" charset="0"/>
              </a:rPr>
              <a:t>. </a:t>
            </a:r>
            <a:r>
              <a:rPr lang="fr-FR" sz="1800" i="1" kern="100">
                <a:latin typeface="Aptos"/>
                <a:ea typeface="DengXian"/>
                <a:cs typeface="Arial" panose="020B0604020202020204" pitchFamily="34" charset="0"/>
              </a:rPr>
              <a:t>(</a:t>
            </a:r>
            <a:r>
              <a:rPr lang="fr-FR" sz="1800" i="1" kern="100">
                <a:effectLst/>
                <a:latin typeface="Aptos"/>
                <a:ea typeface="DengXian"/>
                <a:cs typeface="Arial" panose="020B0604020202020204" pitchFamily="34" charset="0"/>
              </a:rPr>
              <a:t>Montrez l’espace de travail.)</a:t>
            </a:r>
          </a:p>
          <a:p>
            <a:pPr marL="0" marR="0">
              <a:lnSpc>
                <a:spcPct val="115000"/>
              </a:lnSpc>
              <a:spcAft>
                <a:spcPts val="800"/>
              </a:spcAft>
              <a:buNone/>
            </a:pPr>
            <a:r>
              <a:rPr lang="fr-FR" sz="1800" kern="100">
                <a:effectLst/>
                <a:latin typeface="Aptos"/>
                <a:ea typeface="DengXian"/>
                <a:cs typeface="Arial" panose="020B0604020202020204" pitchFamily="34" charset="0"/>
              </a:rPr>
              <a:t>L’équipe de planification peut commencer à travailler. Vous pouvez parler aux autres, apprendre à les connaître et interagir avec eux selon vos besoins.</a:t>
            </a:r>
            <a:endParaRPr lang="en-US" sz="1800" kern="100">
              <a:effectLst/>
              <a:latin typeface="Aptos"/>
              <a:ea typeface="DengXian"/>
              <a:cs typeface="Arial" panose="020B0604020202020204" pitchFamily="34" charset="0"/>
            </a:endParaRPr>
          </a:p>
          <a:p>
            <a:pPr>
              <a:lnSpc>
                <a:spcPct val="115000"/>
              </a:lnSpc>
              <a:spcAft>
                <a:spcPts val="800"/>
              </a:spcAft>
            </a:pPr>
            <a:endParaRPr lang="fr-FR" sz="1800" kern="100">
              <a:latin typeface="Aptos"/>
              <a:ea typeface="DengXian"/>
              <a:cs typeface="Arial" panose="020B0604020202020204" pitchFamily="34" charset="0"/>
            </a:endParaRPr>
          </a:p>
          <a:p>
            <a:pPr marL="0" marR="0">
              <a:lnSpc>
                <a:spcPct val="114999"/>
              </a:lnSpc>
              <a:spcAft>
                <a:spcPts val="800"/>
              </a:spcAft>
              <a:buNone/>
            </a:pPr>
            <a:r>
              <a:rPr lang="fr-FR" sz="1800" kern="100">
                <a:effectLst/>
                <a:latin typeface="Aptos"/>
                <a:ea typeface="DengXian"/>
                <a:cs typeface="Arial" panose="020B0604020202020204" pitchFamily="34" charset="0"/>
              </a:rPr>
              <a:t>Veuillez interagir avec le plus de personnes possible. Votre objectif principal est de recueillir autant d’informations sensibles au genre que possible pour alimenter la planification de l’opération.</a:t>
            </a:r>
            <a:endParaRPr lang="en-US" sz="1800" kern="100">
              <a:effectLst/>
              <a:latin typeface="Aptos"/>
              <a:ea typeface="DengXian"/>
              <a:cs typeface="Arial" panose="020B0604020202020204" pitchFamily="34" charset="0"/>
            </a:endParaRPr>
          </a:p>
          <a:p>
            <a:pPr marL="0" marR="0">
              <a:lnSpc>
                <a:spcPct val="115000"/>
              </a:lnSpc>
              <a:spcAft>
                <a:spcPts val="800"/>
              </a:spcAft>
              <a:buNone/>
            </a:pPr>
            <a:endParaRPr lang="fr-FR" sz="1800" kern="100">
              <a:effectLst/>
              <a:latin typeface="Aptos" panose="020B0004020202020204" pitchFamily="34" charset="0"/>
              <a:ea typeface="DengXian" panose="02010600030101010101" pitchFamily="2" charset="-122"/>
              <a:cs typeface="Arial" panose="020B0604020202020204" pitchFamily="34" charset="0"/>
            </a:endParaRPr>
          </a:p>
          <a:p>
            <a:pPr marL="0" marR="0">
              <a:lnSpc>
                <a:spcPct val="115000"/>
              </a:lnSpc>
              <a:spcAft>
                <a:spcPts val="800"/>
              </a:spcAft>
              <a:buNone/>
            </a:pPr>
            <a:r>
              <a:rPr lang="fr-FR" sz="1800" kern="100">
                <a:effectLst/>
                <a:latin typeface="Aptos"/>
                <a:ea typeface="DengXian"/>
                <a:cs typeface="Arial" panose="020B0604020202020204" pitchFamily="34" charset="0"/>
              </a:rPr>
              <a:t>Tous les autres, veuillez interagir avec les autres et suivre les instructions de votre rôle.</a:t>
            </a:r>
          </a:p>
          <a:p>
            <a:pPr marL="0" marR="0">
              <a:lnSpc>
                <a:spcPct val="115000"/>
              </a:lnSpc>
              <a:spcAft>
                <a:spcPts val="800"/>
              </a:spcAft>
              <a:buNone/>
            </a:pPr>
            <a:endParaRPr lang="en-US" sz="1800" kern="100">
              <a:effectLst/>
              <a:latin typeface="Aptos" panose="020B0004020202020204" pitchFamily="34" charset="0"/>
              <a:ea typeface="DengXian" panose="02010600030101010101" pitchFamily="2" charset="-122"/>
              <a:cs typeface="Arial" panose="020B0604020202020204" pitchFamily="34" charset="0"/>
            </a:endParaRPr>
          </a:p>
          <a:p>
            <a:pPr marL="0" marR="0">
              <a:lnSpc>
                <a:spcPct val="115000"/>
              </a:lnSpc>
              <a:spcAft>
                <a:spcPts val="800"/>
              </a:spcAft>
              <a:buNone/>
            </a:pPr>
            <a:r>
              <a:rPr lang="fr-FR" sz="1800" kern="100" err="1">
                <a:latin typeface="Aptos"/>
                <a:ea typeface="DengXian"/>
                <a:cs typeface="Arial" panose="020B0604020202020204" pitchFamily="34" charset="0"/>
              </a:rPr>
              <a:t>Observateur</a:t>
            </a:r>
            <a:r>
              <a:rPr lang="fr-FR" kern="100" err="1"/>
              <a:t>·rice</a:t>
            </a:r>
            <a:r>
              <a:rPr lang="fr-FR" sz="1800" kern="100" err="1">
                <a:latin typeface="Aptos"/>
                <a:ea typeface="DengXian"/>
                <a:cs typeface="Arial" panose="020B0604020202020204" pitchFamily="34" charset="0"/>
              </a:rPr>
              <a:t>s</a:t>
            </a:r>
            <a:r>
              <a:rPr lang="fr-FR" sz="1800" kern="100">
                <a:effectLst/>
                <a:latin typeface="Aptos"/>
                <a:ea typeface="DengXian"/>
                <a:cs typeface="Arial" panose="020B0604020202020204" pitchFamily="34" charset="0"/>
              </a:rPr>
              <a:t>, vous vous déplacerez et prendrez des notes pour le débriefing.</a:t>
            </a:r>
            <a:endParaRPr lang="en-US" sz="1800" kern="100">
              <a:effectLst/>
              <a:latin typeface="Aptos"/>
              <a:ea typeface="DengXian"/>
              <a:cs typeface="Arial" panose="020B0604020202020204" pitchFamily="34" charset="0"/>
            </a:endParaRPr>
          </a:p>
          <a:p>
            <a:pPr marL="0" marR="0">
              <a:lnSpc>
                <a:spcPct val="115000"/>
              </a:lnSpc>
              <a:spcAft>
                <a:spcPts val="800"/>
              </a:spcAft>
              <a:buNone/>
            </a:pPr>
            <a:r>
              <a:rPr lang="fr-FR" sz="1800" kern="100">
                <a:effectLst/>
                <a:latin typeface="Aptos"/>
                <a:ea typeface="DengXian"/>
                <a:cs typeface="Arial" panose="020B0604020202020204" pitchFamily="34" charset="0"/>
              </a:rPr>
              <a:t>Rappelez-vous, l’objectif principal est de recueillir autant d’informations sensibles au genre que possible pour alimenter la planification de l’opération.</a:t>
            </a:r>
            <a:endParaRPr lang="en-US" sz="1800" kern="100">
              <a:effectLst/>
              <a:latin typeface="Aptos"/>
              <a:ea typeface="DengXian"/>
              <a:cs typeface="Arial" panose="020B0604020202020204" pitchFamily="34" charset="0"/>
            </a:endParaRPr>
          </a:p>
          <a:p>
            <a:pPr marL="0" marR="0">
              <a:lnSpc>
                <a:spcPct val="115000"/>
              </a:lnSpc>
              <a:spcAft>
                <a:spcPts val="800"/>
              </a:spcAft>
              <a:buNone/>
            </a:pPr>
            <a:endParaRPr lang="fr-FR" sz="1800" kern="100">
              <a:effectLst/>
              <a:latin typeface="Aptos" panose="020B0004020202020204" pitchFamily="34" charset="0"/>
              <a:ea typeface="DengXian" panose="02010600030101010101" pitchFamily="2" charset="-122"/>
              <a:cs typeface="Arial" panose="020B0604020202020204" pitchFamily="34" charset="0"/>
            </a:endParaRPr>
          </a:p>
          <a:p>
            <a:pPr marL="0" marR="0">
              <a:lnSpc>
                <a:spcPct val="115000"/>
              </a:lnSpc>
              <a:spcAft>
                <a:spcPts val="800"/>
              </a:spcAft>
              <a:buNone/>
            </a:pPr>
            <a:r>
              <a:rPr lang="fr-FR" sz="1800" i="1" kern="100">
                <a:effectLst/>
                <a:latin typeface="Aptos"/>
                <a:ea typeface="DengXian"/>
                <a:cs typeface="Arial" panose="020B0604020202020204" pitchFamily="34" charset="0"/>
              </a:rPr>
              <a:t>(Laissez la simulation se dérouler pendant environ 30 minutes. Mettez fin à la simulation lorsque vous estimez que le moment est approprié, par exemple, lorsqu’une discussion importante est terminée ou s’il y a peu ou pas de discussions en cours.)</a:t>
            </a:r>
            <a:endParaRPr lang="en-US" sz="1800" i="1" kern="100">
              <a:effectLst/>
              <a:latin typeface="Aptos"/>
              <a:ea typeface="DengXian"/>
              <a:cs typeface="Arial" panose="020B0604020202020204" pitchFamily="34" charset="0"/>
            </a:endParaRPr>
          </a:p>
          <a:p>
            <a:pPr>
              <a:lnSpc>
                <a:spcPct val="115000"/>
              </a:lnSpc>
              <a:spcAft>
                <a:spcPts val="800"/>
              </a:spcAft>
            </a:pPr>
            <a:endParaRPr lang="fr-FR" sz="1800" kern="100">
              <a:latin typeface="Aptos"/>
              <a:ea typeface="DengXian"/>
              <a:cs typeface="Arial" panose="020B0604020202020204" pitchFamily="34" charset="0"/>
            </a:endParaRPr>
          </a:p>
          <a:p>
            <a:pPr>
              <a:lnSpc>
                <a:spcPct val="114999"/>
              </a:lnSpc>
              <a:spcAft>
                <a:spcPts val="800"/>
              </a:spcAft>
            </a:pPr>
            <a:r>
              <a:rPr lang="fr-FR" sz="1800" i="1" kern="100">
                <a:effectLst/>
                <a:latin typeface="Aptos"/>
                <a:ea typeface="DengXian"/>
                <a:cs typeface="Arial" panose="020B0604020202020204" pitchFamily="34" charset="0"/>
              </a:rPr>
              <a:t>(N’oubliez pas d’utiliser les </a:t>
            </a:r>
            <a:r>
              <a:rPr lang="fr-FR" sz="1800" i="1" kern="100">
                <a:latin typeface="Aptos"/>
                <a:ea typeface="DengXian"/>
                <a:cs typeface="Arial" panose="020B0604020202020204" pitchFamily="34" charset="0"/>
              </a:rPr>
              <a:t>scénarios </a:t>
            </a:r>
            <a:r>
              <a:rPr lang="fr-FR" sz="1800" i="1" kern="100">
                <a:effectLst/>
                <a:latin typeface="Aptos"/>
                <a:ea typeface="DengXian"/>
                <a:cs typeface="Arial" panose="020B0604020202020204" pitchFamily="34" charset="0"/>
              </a:rPr>
              <a:t>lorsque vous jugez </a:t>
            </a:r>
            <a:r>
              <a:rPr lang="fr-FR" sz="1800" i="1" kern="100">
                <a:latin typeface="Aptos"/>
                <a:ea typeface="DengXian"/>
                <a:cs typeface="Arial" panose="020B0604020202020204" pitchFamily="34" charset="0"/>
              </a:rPr>
              <a:t>qu’ils</a:t>
            </a:r>
            <a:r>
              <a:rPr lang="fr-FR" sz="1800" i="1" kern="100">
                <a:effectLst/>
                <a:latin typeface="Aptos"/>
                <a:ea typeface="DengXian"/>
                <a:cs typeface="Arial" panose="020B0604020202020204" pitchFamily="34" charset="0"/>
              </a:rPr>
              <a:t> sont </a:t>
            </a:r>
            <a:r>
              <a:rPr lang="fr-FR" sz="1800" i="1" kern="100">
                <a:latin typeface="Aptos"/>
                <a:ea typeface="DengXian"/>
                <a:cs typeface="Arial" panose="020B0604020202020204" pitchFamily="34" charset="0"/>
              </a:rPr>
              <a:t>le</a:t>
            </a:r>
            <a:r>
              <a:rPr lang="fr-FR" sz="1800" i="1" kern="100">
                <a:effectLst/>
                <a:latin typeface="Aptos"/>
                <a:ea typeface="DengXian"/>
                <a:cs typeface="Arial" panose="020B0604020202020204" pitchFamily="34" charset="0"/>
              </a:rPr>
              <a:t> plus </a:t>
            </a:r>
            <a:r>
              <a:rPr lang="fr-FR" sz="1800" i="1" kern="100">
                <a:latin typeface="Aptos"/>
                <a:ea typeface="DengXian"/>
                <a:cs typeface="Arial" panose="020B0604020202020204" pitchFamily="34" charset="0"/>
              </a:rPr>
              <a:t>pertinents</a:t>
            </a:r>
            <a:r>
              <a:rPr lang="fr-FR" sz="1800" i="1" kern="100">
                <a:effectLst/>
                <a:latin typeface="Aptos"/>
                <a:ea typeface="DengXian"/>
                <a:cs typeface="Arial" panose="020B0604020202020204" pitchFamily="34" charset="0"/>
              </a:rPr>
              <a:t>. </a:t>
            </a:r>
            <a:r>
              <a:rPr lang="en-US" sz="1800" i="1" kern="100">
                <a:effectLst/>
                <a:latin typeface="Aptos"/>
                <a:ea typeface="DengXian"/>
                <a:cs typeface="Arial" panose="020B0604020202020204" pitchFamily="34" charset="0"/>
              </a:rPr>
              <a:t>Les diapositives </a:t>
            </a:r>
            <a:r>
              <a:rPr lang="en-US" sz="1800" i="1" kern="100" err="1">
                <a:latin typeface="Aptos"/>
                <a:ea typeface="DengXian"/>
                <a:cs typeface="Arial" panose="020B0604020202020204" pitchFamily="34" charset="0"/>
              </a:rPr>
              <a:t>scénarios</a:t>
            </a:r>
            <a:r>
              <a:rPr lang="en-US" sz="1800" i="1" kern="100">
                <a:latin typeface="Aptos"/>
                <a:ea typeface="DengXian"/>
                <a:cs typeface="Arial" panose="020B0604020202020204" pitchFamily="34" charset="0"/>
              </a:rPr>
              <a:t> </a:t>
            </a:r>
            <a:r>
              <a:rPr lang="en-US" sz="1800" i="1" kern="100">
                <a:effectLst/>
                <a:latin typeface="Aptos"/>
                <a:ea typeface="DengXian"/>
                <a:cs typeface="Arial" panose="020B0604020202020204" pitchFamily="34" charset="0"/>
              </a:rPr>
              <a:t> </a:t>
            </a:r>
            <a:r>
              <a:rPr lang="en-US" sz="1800" i="1" kern="100" err="1">
                <a:effectLst/>
                <a:latin typeface="Aptos"/>
                <a:ea typeface="DengXian"/>
                <a:cs typeface="Arial" panose="020B0604020202020204" pitchFamily="34" charset="0"/>
              </a:rPr>
              <a:t>suivent</a:t>
            </a:r>
            <a:r>
              <a:rPr lang="en-US" sz="1800" i="1" kern="100">
                <a:effectLst/>
                <a:latin typeface="Aptos"/>
                <a:ea typeface="DengXian"/>
                <a:cs typeface="Arial" panose="020B0604020202020204" pitchFamily="34" charset="0"/>
              </a:rPr>
              <a:t>.)</a:t>
            </a:r>
            <a:endParaRPr lang="en-US" i="1">
              <a:latin typeface="Aptos"/>
              <a:ea typeface="DengXian"/>
            </a:endParaRPr>
          </a:p>
          <a:p>
            <a:endParaRPr lang="en-GB" noProof="0"/>
          </a:p>
        </p:txBody>
      </p:sp>
      <p:sp>
        <p:nvSpPr>
          <p:cNvPr id="4" name="Espace réservé du numéro de diapositive 3"/>
          <p:cNvSpPr>
            <a:spLocks noGrp="1"/>
          </p:cNvSpPr>
          <p:nvPr>
            <p:ph type="sldNum" sz="quarter" idx="5"/>
          </p:nvPr>
        </p:nvSpPr>
        <p:spPr/>
        <p:txBody>
          <a:bodyPr/>
          <a:lstStyle/>
          <a:p>
            <a:fld id="{0A83D7B9-9304-43D9-B9C6-6966DFFE4C6C}" type="slidenum">
              <a:rPr lang="fr-FR" smtClean="0"/>
              <a:t>10</a:t>
            </a:fld>
            <a:endParaRPr lang="fr-FR"/>
          </a:p>
        </p:txBody>
      </p:sp>
    </p:spTree>
    <p:extLst>
      <p:ext uri="{BB962C8B-B14F-4D97-AF65-F5344CB8AC3E}">
        <p14:creationId xmlns:p14="http://schemas.microsoft.com/office/powerpoint/2010/main" val="16601048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a:solidFill>
                  <a:srgbClr val="000000"/>
                </a:solidFill>
                <a:effectLst/>
              </a:rPr>
              <a:t>(</a:t>
            </a:r>
            <a:r>
              <a:rPr lang="fr-FR" i="1">
                <a:solidFill>
                  <a:srgbClr val="000000"/>
                </a:solidFill>
              </a:rPr>
              <a:t>Scénario à présenter – un </a:t>
            </a:r>
            <a:r>
              <a:rPr lang="fr-FR" b="0" i="1">
                <a:solidFill>
                  <a:srgbClr val="000000"/>
                </a:solidFill>
                <a:effectLst/>
              </a:rPr>
              <a:t>par </a:t>
            </a:r>
            <a:r>
              <a:rPr lang="fr-FR" i="1">
                <a:solidFill>
                  <a:srgbClr val="000000"/>
                </a:solidFill>
              </a:rPr>
              <a:t>un </a:t>
            </a:r>
            <a:r>
              <a:rPr lang="fr-FR" b="0" i="1">
                <a:solidFill>
                  <a:srgbClr val="000000"/>
                </a:solidFill>
                <a:effectLst/>
              </a:rPr>
              <a:t>ou collectivement </a:t>
            </a:r>
            <a:r>
              <a:rPr lang="fr-FR" i="1">
                <a:solidFill>
                  <a:srgbClr val="000000"/>
                </a:solidFill>
              </a:rPr>
              <a:t>– pendant l’exercice</a:t>
            </a:r>
            <a:r>
              <a:rPr lang="fr-FR" b="0" i="1">
                <a:solidFill>
                  <a:srgbClr val="000000"/>
                </a:solidFill>
                <a:effectLst/>
              </a:rPr>
              <a:t>. </a:t>
            </a:r>
            <a:r>
              <a:rPr lang="fr-FR" i="1">
                <a:solidFill>
                  <a:srgbClr val="000000"/>
                </a:solidFill>
              </a:rPr>
              <a:t>Des copies papier des scénarios </a:t>
            </a:r>
            <a:r>
              <a:rPr lang="fr-FR" b="0" i="1">
                <a:solidFill>
                  <a:srgbClr val="000000"/>
                </a:solidFill>
                <a:effectLst/>
              </a:rPr>
              <a:t>peuvent également être distribuées</a:t>
            </a:r>
            <a:r>
              <a:rPr lang="fr-FR" i="1">
                <a:solidFill>
                  <a:srgbClr val="000000"/>
                </a:solidFill>
              </a:rPr>
              <a:t>.) </a:t>
            </a:r>
            <a:r>
              <a:rPr lang="fr-FR" b="1" i="0">
                <a:solidFill>
                  <a:srgbClr val="000000"/>
                </a:solidFill>
                <a:effectLst/>
              </a:rPr>
              <a:t>Ne montrez </a:t>
            </a:r>
            <a:r>
              <a:rPr lang="fr-FR" b="1">
                <a:solidFill>
                  <a:srgbClr val="000000"/>
                </a:solidFill>
              </a:rPr>
              <a:t>pas </a:t>
            </a:r>
            <a:r>
              <a:rPr lang="fr-FR" b="1" i="0">
                <a:solidFill>
                  <a:srgbClr val="000000"/>
                </a:solidFill>
                <a:effectLst/>
              </a:rPr>
              <a:t>les </a:t>
            </a:r>
            <a:r>
              <a:rPr lang="fr-FR" b="1">
                <a:solidFill>
                  <a:srgbClr val="000000"/>
                </a:solidFill>
              </a:rPr>
              <a:t>scénarios </a:t>
            </a:r>
            <a:r>
              <a:rPr lang="fr-FR" b="1" i="0">
                <a:solidFill>
                  <a:srgbClr val="000000"/>
                </a:solidFill>
                <a:effectLst/>
              </a:rPr>
              <a:t>aux participants </a:t>
            </a:r>
            <a:r>
              <a:rPr lang="fr-FR" b="1">
                <a:solidFill>
                  <a:srgbClr val="000000"/>
                </a:solidFill>
              </a:rPr>
              <a:t>avant le </a:t>
            </a:r>
            <a:r>
              <a:rPr lang="fr-FR" b="1" i="0">
                <a:solidFill>
                  <a:srgbClr val="000000"/>
                </a:solidFill>
                <a:effectLst/>
              </a:rPr>
              <a:t>moment opportun.</a:t>
            </a:r>
            <a:endParaRPr lang="fr-FR">
              <a:solidFill>
                <a:srgbClr val="000000"/>
              </a:solidFill>
            </a:endParaRPr>
          </a:p>
          <a:p>
            <a:endParaRPr lang="fr-FR" b="1">
              <a:solidFill>
                <a:srgbClr val="000000"/>
              </a:solidFill>
            </a:endParaRPr>
          </a:p>
        </p:txBody>
      </p:sp>
      <p:sp>
        <p:nvSpPr>
          <p:cNvPr id="4" name="Espace réservé du numéro de diapositive 3"/>
          <p:cNvSpPr>
            <a:spLocks noGrp="1"/>
          </p:cNvSpPr>
          <p:nvPr>
            <p:ph type="sldNum" sz="quarter" idx="5"/>
          </p:nvPr>
        </p:nvSpPr>
        <p:spPr/>
        <p:txBody>
          <a:bodyPr/>
          <a:lstStyle/>
          <a:p>
            <a:fld id="{0A83D7B9-9304-43D9-B9C6-6966DFFE4C6C}" type="slidenum">
              <a:rPr lang="fr-FR" smtClean="0"/>
              <a:t>11</a:t>
            </a:fld>
            <a:endParaRPr lang="fr-FR"/>
          </a:p>
        </p:txBody>
      </p:sp>
    </p:spTree>
    <p:extLst>
      <p:ext uri="{BB962C8B-B14F-4D97-AF65-F5344CB8AC3E}">
        <p14:creationId xmlns:p14="http://schemas.microsoft.com/office/powerpoint/2010/main" val="15927793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a:solidFill>
                  <a:srgbClr val="000000"/>
                </a:solidFill>
                <a:effectLst/>
              </a:rPr>
              <a:t>(</a:t>
            </a:r>
            <a:r>
              <a:rPr lang="fr-FR" i="1">
                <a:solidFill>
                  <a:srgbClr val="000000"/>
                </a:solidFill>
              </a:rPr>
              <a:t>Scénario à présenter – un par un ou collectivement – pendant l’exercice. Des copies papier des scénarios peuvent également être distribuées.) </a:t>
            </a:r>
            <a:r>
              <a:rPr lang="fr-FR" b="1">
                <a:solidFill>
                  <a:srgbClr val="000000"/>
                </a:solidFill>
              </a:rPr>
              <a:t>Ne montrez pas les scénarios aux participants avant le moment opportun.</a:t>
            </a:r>
            <a:endParaRPr lang="fr-FR">
              <a:solidFill>
                <a:srgbClr val="000000"/>
              </a:solidFill>
            </a:endParaRPr>
          </a:p>
          <a:p>
            <a:endParaRPr lang="fr-FR" b="1">
              <a:solidFill>
                <a:srgbClr val="000000"/>
              </a:solidFill>
            </a:endParaRPr>
          </a:p>
          <a:p>
            <a:endParaRPr lang="fr-FR" b="1" noProof="0"/>
          </a:p>
        </p:txBody>
      </p:sp>
      <p:sp>
        <p:nvSpPr>
          <p:cNvPr id="4" name="Espace réservé du numéro de diapositive 3"/>
          <p:cNvSpPr>
            <a:spLocks noGrp="1"/>
          </p:cNvSpPr>
          <p:nvPr>
            <p:ph type="sldNum" sz="quarter" idx="5"/>
          </p:nvPr>
        </p:nvSpPr>
        <p:spPr/>
        <p:txBody>
          <a:bodyPr/>
          <a:lstStyle/>
          <a:p>
            <a:fld id="{0A83D7B9-9304-43D9-B9C6-6966DFFE4C6C}" type="slidenum">
              <a:rPr lang="fr-FR" smtClean="0"/>
              <a:t>12</a:t>
            </a:fld>
            <a:endParaRPr lang="fr-FR"/>
          </a:p>
        </p:txBody>
      </p:sp>
    </p:spTree>
    <p:extLst>
      <p:ext uri="{BB962C8B-B14F-4D97-AF65-F5344CB8AC3E}">
        <p14:creationId xmlns:p14="http://schemas.microsoft.com/office/powerpoint/2010/main" val="30490044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a:solidFill>
                  <a:srgbClr val="000000"/>
                </a:solidFill>
                <a:effectLst/>
              </a:rPr>
              <a:t>(</a:t>
            </a:r>
            <a:r>
              <a:rPr lang="fr-FR" i="1">
                <a:solidFill>
                  <a:srgbClr val="000000"/>
                </a:solidFill>
              </a:rPr>
              <a:t>Scénario à présenter – un </a:t>
            </a:r>
            <a:r>
              <a:rPr lang="fr-FR" b="0" i="1">
                <a:solidFill>
                  <a:srgbClr val="000000"/>
                </a:solidFill>
                <a:effectLst/>
              </a:rPr>
              <a:t>par </a:t>
            </a:r>
            <a:r>
              <a:rPr lang="fr-FR" i="1">
                <a:solidFill>
                  <a:srgbClr val="000000"/>
                </a:solidFill>
              </a:rPr>
              <a:t>un </a:t>
            </a:r>
            <a:r>
              <a:rPr lang="fr-FR" b="0" i="1">
                <a:solidFill>
                  <a:srgbClr val="000000"/>
                </a:solidFill>
                <a:effectLst/>
              </a:rPr>
              <a:t>ou collectivement </a:t>
            </a:r>
            <a:r>
              <a:rPr lang="fr-FR" i="1">
                <a:solidFill>
                  <a:srgbClr val="000000"/>
                </a:solidFill>
              </a:rPr>
              <a:t>– pendant l’exercice</a:t>
            </a:r>
            <a:r>
              <a:rPr lang="fr-FR" b="0" i="1">
                <a:solidFill>
                  <a:srgbClr val="000000"/>
                </a:solidFill>
                <a:effectLst/>
              </a:rPr>
              <a:t>. </a:t>
            </a:r>
            <a:r>
              <a:rPr lang="fr-FR" i="1">
                <a:solidFill>
                  <a:srgbClr val="000000"/>
                </a:solidFill>
              </a:rPr>
              <a:t>Des copies papier des scénarios </a:t>
            </a:r>
            <a:r>
              <a:rPr lang="fr-FR" b="0" i="1">
                <a:solidFill>
                  <a:srgbClr val="000000"/>
                </a:solidFill>
                <a:effectLst/>
              </a:rPr>
              <a:t>peuvent également être distribuées</a:t>
            </a:r>
            <a:r>
              <a:rPr lang="fr-FR" i="1">
                <a:solidFill>
                  <a:srgbClr val="000000"/>
                </a:solidFill>
              </a:rPr>
              <a:t>.) </a:t>
            </a:r>
            <a:r>
              <a:rPr lang="fr-FR" b="1" i="0">
                <a:solidFill>
                  <a:srgbClr val="000000"/>
                </a:solidFill>
                <a:effectLst/>
              </a:rPr>
              <a:t>Ne montrez </a:t>
            </a:r>
            <a:r>
              <a:rPr lang="fr-FR" b="1">
                <a:solidFill>
                  <a:srgbClr val="000000"/>
                </a:solidFill>
              </a:rPr>
              <a:t>pas </a:t>
            </a:r>
            <a:r>
              <a:rPr lang="fr-FR" b="1" i="0">
                <a:solidFill>
                  <a:srgbClr val="000000"/>
                </a:solidFill>
                <a:effectLst/>
              </a:rPr>
              <a:t>les </a:t>
            </a:r>
            <a:r>
              <a:rPr lang="fr-FR" b="1">
                <a:solidFill>
                  <a:srgbClr val="000000"/>
                </a:solidFill>
              </a:rPr>
              <a:t>scénarios </a:t>
            </a:r>
            <a:r>
              <a:rPr lang="fr-FR" b="1" i="0">
                <a:solidFill>
                  <a:srgbClr val="000000"/>
                </a:solidFill>
                <a:effectLst/>
              </a:rPr>
              <a:t>aux participants </a:t>
            </a:r>
            <a:r>
              <a:rPr lang="fr-FR" b="1">
                <a:solidFill>
                  <a:srgbClr val="000000"/>
                </a:solidFill>
              </a:rPr>
              <a:t>avant le </a:t>
            </a:r>
            <a:r>
              <a:rPr lang="fr-FR" b="1" i="0">
                <a:solidFill>
                  <a:srgbClr val="000000"/>
                </a:solidFill>
                <a:effectLst/>
              </a:rPr>
              <a:t>moment opportun.</a:t>
            </a:r>
            <a:endParaRPr lang="fr-FR">
              <a:solidFill>
                <a:srgbClr val="000000"/>
              </a:solidFill>
            </a:endParaRPr>
          </a:p>
          <a:p>
            <a:endParaRPr lang="fr-FR" b="1" noProof="0">
              <a:solidFill>
                <a:srgbClr val="000000"/>
              </a:solidFill>
              <a:latin typeface="Aptos"/>
            </a:endParaRPr>
          </a:p>
        </p:txBody>
      </p:sp>
      <p:sp>
        <p:nvSpPr>
          <p:cNvPr id="4" name="Espace réservé du numéro de diapositive 3"/>
          <p:cNvSpPr>
            <a:spLocks noGrp="1"/>
          </p:cNvSpPr>
          <p:nvPr>
            <p:ph type="sldNum" sz="quarter" idx="5"/>
          </p:nvPr>
        </p:nvSpPr>
        <p:spPr/>
        <p:txBody>
          <a:bodyPr/>
          <a:lstStyle/>
          <a:p>
            <a:fld id="{0A83D7B9-9304-43D9-B9C6-6966DFFE4C6C}" type="slidenum">
              <a:rPr lang="fr-FR" smtClean="0"/>
              <a:t>13</a:t>
            </a:fld>
            <a:endParaRPr lang="fr-FR"/>
          </a:p>
        </p:txBody>
      </p:sp>
    </p:spTree>
    <p:extLst>
      <p:ext uri="{BB962C8B-B14F-4D97-AF65-F5344CB8AC3E}">
        <p14:creationId xmlns:p14="http://schemas.microsoft.com/office/powerpoint/2010/main" val="14975361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gn="l">
              <a:lnSpc>
                <a:spcPts val="2100"/>
              </a:lnSpc>
              <a:spcBef>
                <a:spcPts val="975"/>
              </a:spcBef>
              <a:spcAft>
                <a:spcPts val="225"/>
              </a:spcAft>
              <a:buNone/>
            </a:pPr>
            <a:r>
              <a:rPr lang="fr-FR" b="1" i="0">
                <a:effectLst/>
                <a:latin typeface="Segoe Sans"/>
              </a:rPr>
              <a:t>Message clé </a:t>
            </a:r>
            <a:r>
              <a:rPr lang="fr-FR" b="0" i="0">
                <a:effectLst/>
                <a:latin typeface="Segoe Sans"/>
              </a:rPr>
              <a:t>: Résultats clés et enseignements tirés de l’exercice de simulation</a:t>
            </a:r>
          </a:p>
          <a:p>
            <a:pPr algn="l">
              <a:spcBef>
                <a:spcPts val="600"/>
              </a:spcBef>
              <a:spcAft>
                <a:spcPts val="300"/>
              </a:spcAft>
              <a:buNone/>
            </a:pPr>
            <a:r>
              <a:rPr lang="fr-FR" b="0" i="0">
                <a:effectLst/>
                <a:latin typeface="Segoe Sans"/>
              </a:rPr>
              <a:t>Très bien, la simulation est maintenant terminée. Est-ce que tout le monde peut retourner à sa place, s’il vous plaît ?</a:t>
            </a:r>
          </a:p>
          <a:p>
            <a:pPr>
              <a:spcBef>
                <a:spcPts val="600"/>
              </a:spcBef>
              <a:spcAft>
                <a:spcPts val="300"/>
              </a:spcAft>
            </a:pPr>
            <a:endParaRPr lang="fr-FR" i="1">
              <a:latin typeface="Segoe Sans"/>
            </a:endParaRPr>
          </a:p>
          <a:p>
            <a:pPr>
              <a:spcBef>
                <a:spcPts val="600"/>
              </a:spcBef>
              <a:spcAft>
                <a:spcPts val="300"/>
              </a:spcAft>
            </a:pPr>
            <a:r>
              <a:rPr lang="fr-FR" b="0" i="1">
                <a:effectLst/>
                <a:latin typeface="Segoe Sans"/>
              </a:rPr>
              <a:t>(Commencez la discussion avec des questions générales. Invitez les </a:t>
            </a:r>
            <a:r>
              <a:rPr lang="fr-FR" i="1" err="1">
                <a:latin typeface="Segoe Sans"/>
              </a:rPr>
              <a:t>observateur</a:t>
            </a:r>
            <a:r>
              <a:rPr lang="fr-FR" i="1" err="1"/>
              <a:t>·</a:t>
            </a:r>
            <a:r>
              <a:rPr lang="fr-FR" i="1" err="1">
                <a:latin typeface="Segoe Sans"/>
              </a:rPr>
              <a:t>rices</a:t>
            </a:r>
            <a:r>
              <a:rPr lang="fr-FR" b="0" i="1">
                <a:effectLst/>
                <a:latin typeface="Segoe Sans"/>
              </a:rPr>
              <a:t> à partager leurs impressions, demandez aux autres ce qu’ils en pensent et </a:t>
            </a:r>
            <a:r>
              <a:rPr lang="fr-FR" i="1">
                <a:latin typeface="Segoe Sans"/>
              </a:rPr>
              <a:t>qu'ils partagent</a:t>
            </a:r>
            <a:r>
              <a:rPr lang="fr-FR" b="0" i="1">
                <a:effectLst/>
                <a:latin typeface="Segoe Sans"/>
              </a:rPr>
              <a:t> leurs expériences. Demandez si quelqu’un souhaite partager une expérience personnelle en lien avec la simulation. Sélectionnez les questions les plus pertinentes dans la liste ci-dessous. Accordez 15 minutes à cette discussion générale.)</a:t>
            </a:r>
          </a:p>
          <a:p>
            <a:pPr algn="l">
              <a:spcBef>
                <a:spcPts val="600"/>
              </a:spcBef>
              <a:spcAft>
                <a:spcPts val="300"/>
              </a:spcAft>
            </a:pPr>
            <a:endParaRPr lang="fr-FR" b="0" i="0">
              <a:effectLst/>
              <a:latin typeface="Segoe Sans"/>
            </a:endParaRPr>
          </a:p>
          <a:p>
            <a:pPr algn="l">
              <a:spcBef>
                <a:spcPts val="600"/>
              </a:spcBef>
              <a:spcAft>
                <a:spcPts val="300"/>
              </a:spcAft>
            </a:pPr>
            <a:r>
              <a:rPr lang="fr-FR" b="0" i="0">
                <a:effectLst/>
                <a:latin typeface="Segoe Sans"/>
              </a:rPr>
              <a:t>Poursuivez ensuite avec un débriefing détaillé en utilisant la section correspondante du Manuel.</a:t>
            </a:r>
          </a:p>
        </p:txBody>
      </p:sp>
      <p:sp>
        <p:nvSpPr>
          <p:cNvPr id="4" name="Espace réservé du numéro de diapositive 3"/>
          <p:cNvSpPr>
            <a:spLocks noGrp="1"/>
          </p:cNvSpPr>
          <p:nvPr>
            <p:ph type="sldNum" sz="quarter" idx="5"/>
          </p:nvPr>
        </p:nvSpPr>
        <p:spPr/>
        <p:txBody>
          <a:bodyPr/>
          <a:lstStyle/>
          <a:p>
            <a:fld id="{0A83D7B9-9304-43D9-B9C6-6966DFFE4C6C}" type="slidenum">
              <a:rPr lang="fr-FR" smtClean="0"/>
              <a:t>14</a:t>
            </a:fld>
            <a:endParaRPr lang="fr-FR"/>
          </a:p>
        </p:txBody>
      </p:sp>
    </p:spTree>
    <p:extLst>
      <p:ext uri="{BB962C8B-B14F-4D97-AF65-F5344CB8AC3E}">
        <p14:creationId xmlns:p14="http://schemas.microsoft.com/office/powerpoint/2010/main" val="10538703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b="1" i="0">
                <a:solidFill>
                  <a:srgbClr val="000000"/>
                </a:solidFill>
                <a:effectLst/>
              </a:rPr>
              <a:t>Message </a:t>
            </a:r>
            <a:r>
              <a:rPr lang="en-US" b="1" i="0" err="1">
                <a:solidFill>
                  <a:srgbClr val="000000"/>
                </a:solidFill>
                <a:effectLst/>
              </a:rPr>
              <a:t>clé</a:t>
            </a:r>
            <a:r>
              <a:rPr lang="en-US" b="1" i="0">
                <a:solidFill>
                  <a:srgbClr val="000000"/>
                </a:solidFill>
                <a:effectLst/>
              </a:rPr>
              <a:t> : </a:t>
            </a:r>
            <a:r>
              <a:rPr lang="en-US" b="0" i="0" err="1">
                <a:solidFill>
                  <a:srgbClr val="000000"/>
                </a:solidFill>
                <a:effectLst/>
              </a:rPr>
              <a:t>Mettre</a:t>
            </a:r>
            <a:r>
              <a:rPr lang="en-US" b="0" i="0">
                <a:solidFill>
                  <a:srgbClr val="000000"/>
                </a:solidFill>
                <a:effectLst/>
              </a:rPr>
              <a:t> </a:t>
            </a:r>
            <a:r>
              <a:rPr lang="en-US" b="0" i="0" err="1">
                <a:solidFill>
                  <a:srgbClr val="000000"/>
                </a:solidFill>
                <a:effectLst/>
              </a:rPr>
              <a:t>en</a:t>
            </a:r>
            <a:r>
              <a:rPr lang="en-US" b="0" i="0">
                <a:solidFill>
                  <a:srgbClr val="000000"/>
                </a:solidFill>
                <a:effectLst/>
              </a:rPr>
              <a:t> </a:t>
            </a:r>
            <a:r>
              <a:rPr lang="en-US" b="0" i="0" err="1">
                <a:solidFill>
                  <a:srgbClr val="000000"/>
                </a:solidFill>
                <a:effectLst/>
              </a:rPr>
              <a:t>évidence</a:t>
            </a:r>
            <a:r>
              <a:rPr lang="en-US" b="0" i="0">
                <a:solidFill>
                  <a:srgbClr val="000000"/>
                </a:solidFill>
                <a:effectLst/>
              </a:rPr>
              <a:t> les </a:t>
            </a:r>
            <a:r>
              <a:rPr lang="en-US">
                <a:solidFill>
                  <a:srgbClr val="000000"/>
                </a:solidFill>
              </a:rPr>
              <a:t>points </a:t>
            </a:r>
            <a:r>
              <a:rPr lang="en-US" err="1">
                <a:solidFill>
                  <a:srgbClr val="000000"/>
                </a:solidFill>
              </a:rPr>
              <a:t>d’apprentissage</a:t>
            </a:r>
            <a:r>
              <a:rPr lang="en-US">
                <a:solidFill>
                  <a:srgbClr val="000000"/>
                </a:solidFill>
              </a:rPr>
              <a:t> </a:t>
            </a:r>
            <a:r>
              <a:rPr lang="en-US" err="1">
                <a:solidFill>
                  <a:srgbClr val="000000"/>
                </a:solidFill>
              </a:rPr>
              <a:t>essentiels</a:t>
            </a:r>
            <a:r>
              <a:rPr lang="en-US">
                <a:solidFill>
                  <a:srgbClr val="000000"/>
                </a:solidFill>
              </a:rPr>
              <a:t> </a:t>
            </a:r>
            <a:r>
              <a:rPr lang="en-US" b="0" i="0">
                <a:solidFill>
                  <a:srgbClr val="000000"/>
                </a:solidFill>
                <a:effectLst/>
              </a:rPr>
              <a:t>de la </a:t>
            </a:r>
            <a:r>
              <a:rPr lang="en-US" b="0" i="0" err="1">
                <a:solidFill>
                  <a:srgbClr val="000000"/>
                </a:solidFill>
                <a:effectLst/>
              </a:rPr>
              <a:t>présentation</a:t>
            </a:r>
            <a:r>
              <a:rPr lang="en-US" b="0" i="0">
                <a:solidFill>
                  <a:srgbClr val="000000"/>
                </a:solidFill>
                <a:effectLst/>
              </a:rPr>
              <a:t>.</a:t>
            </a:r>
            <a:endParaRPr lang="en-US">
              <a:solidFill>
                <a:srgbClr val="000000"/>
              </a:solidFill>
            </a:endParaRPr>
          </a:p>
          <a:p>
            <a:pPr algn="l">
              <a:buNone/>
            </a:pPr>
            <a:endParaRPr lang="en-US" b="0" i="0">
              <a:solidFill>
                <a:srgbClr val="444444"/>
              </a:solidFill>
              <a:effectLst/>
            </a:endParaRPr>
          </a:p>
          <a:p>
            <a:pPr algn="l"/>
            <a:r>
              <a:rPr lang="en-US" b="0" i="1">
                <a:solidFill>
                  <a:srgbClr val="000000"/>
                </a:solidFill>
                <a:effectLst/>
              </a:rPr>
              <a:t>(</a:t>
            </a:r>
            <a:r>
              <a:rPr lang="en-US" i="1" err="1">
                <a:solidFill>
                  <a:srgbClr val="000000"/>
                </a:solidFill>
              </a:rPr>
              <a:t>Utiliser</a:t>
            </a:r>
            <a:r>
              <a:rPr lang="en-US" b="0" i="1">
                <a:solidFill>
                  <a:srgbClr val="000000"/>
                </a:solidFill>
                <a:effectLst/>
              </a:rPr>
              <a:t> la section </a:t>
            </a:r>
            <a:r>
              <a:rPr lang="en-US" b="0" i="1" err="1">
                <a:solidFill>
                  <a:srgbClr val="000000"/>
                </a:solidFill>
                <a:effectLst/>
              </a:rPr>
              <a:t>pertinente</a:t>
            </a:r>
            <a:r>
              <a:rPr lang="en-US" b="0" i="1">
                <a:solidFill>
                  <a:srgbClr val="000000"/>
                </a:solidFill>
                <a:effectLst/>
              </a:rPr>
              <a:t> du Manuel.)</a:t>
            </a:r>
            <a:endParaRPr lang="en-US" i="1">
              <a:solidFill>
                <a:srgbClr val="000000"/>
              </a:solidFill>
            </a:endParaRPr>
          </a:p>
          <a:p>
            <a:endParaRPr lang="en-GB" b="0" noProof="0"/>
          </a:p>
        </p:txBody>
      </p:sp>
      <p:sp>
        <p:nvSpPr>
          <p:cNvPr id="4" name="Espace réservé du numéro de diapositive 3"/>
          <p:cNvSpPr>
            <a:spLocks noGrp="1"/>
          </p:cNvSpPr>
          <p:nvPr>
            <p:ph type="sldNum" sz="quarter" idx="5"/>
          </p:nvPr>
        </p:nvSpPr>
        <p:spPr/>
        <p:txBody>
          <a:bodyPr/>
          <a:lstStyle/>
          <a:p>
            <a:fld id="{0A83D7B9-9304-43D9-B9C6-6966DFFE4C6C}" type="slidenum">
              <a:rPr lang="fr-FR" smtClean="0"/>
              <a:t>15</a:t>
            </a:fld>
            <a:endParaRPr lang="fr-FR"/>
          </a:p>
        </p:txBody>
      </p:sp>
    </p:spTree>
    <p:extLst>
      <p:ext uri="{BB962C8B-B14F-4D97-AF65-F5344CB8AC3E}">
        <p14:creationId xmlns:p14="http://schemas.microsoft.com/office/powerpoint/2010/main" val="21219620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800" b="1"/>
              <a:t>Message clé : </a:t>
            </a:r>
            <a:r>
              <a:rPr lang="fr-FR" sz="1800"/>
              <a:t>Présenter les objectifs d'apprentissage de l'étude de cas.</a:t>
            </a:r>
          </a:p>
          <a:p>
            <a:endParaRPr lang="en-GB" sz="180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83D7B9-9304-43D9-B9C6-6966DFFE4C6C}"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135531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Passons </a:t>
            </a:r>
            <a:r>
              <a:rPr lang="en-US" err="1"/>
              <a:t>maintenant</a:t>
            </a:r>
            <a:r>
              <a:rPr lang="en-US"/>
              <a:t> à </a:t>
            </a:r>
            <a:r>
              <a:rPr lang="en-US" err="1"/>
              <a:t>l'exercice</a:t>
            </a:r>
            <a:endParaRPr lang="en-US"/>
          </a:p>
          <a:p>
            <a:endParaRPr lang="en-GB" noProof="0"/>
          </a:p>
        </p:txBody>
      </p:sp>
      <p:sp>
        <p:nvSpPr>
          <p:cNvPr id="4" name="Espace réservé du numéro de diapositive 3"/>
          <p:cNvSpPr>
            <a:spLocks noGrp="1"/>
          </p:cNvSpPr>
          <p:nvPr>
            <p:ph type="sldNum" sz="quarter" idx="5"/>
          </p:nvPr>
        </p:nvSpPr>
        <p:spPr/>
        <p:txBody>
          <a:bodyPr/>
          <a:lstStyle/>
          <a:p>
            <a:fld id="{0A83D7B9-9304-43D9-B9C6-6966DFFE4C6C}" type="slidenum">
              <a:rPr lang="fr-FR" smtClean="0"/>
              <a:t>3</a:t>
            </a:fld>
            <a:endParaRPr lang="fr-FR"/>
          </a:p>
        </p:txBody>
      </p:sp>
    </p:spTree>
    <p:extLst>
      <p:ext uri="{BB962C8B-B14F-4D97-AF65-F5344CB8AC3E}">
        <p14:creationId xmlns:p14="http://schemas.microsoft.com/office/powerpoint/2010/main" val="24809490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800"/>
              </a:spcAft>
            </a:pPr>
            <a:r>
              <a:rPr lang="fr-FR" sz="1800" b="1" kern="100">
                <a:effectLst/>
                <a:latin typeface="Aptos"/>
                <a:ea typeface="DengXian"/>
                <a:cs typeface="Arial" panose="020B0604020202020204" pitchFamily="34" charset="0"/>
              </a:rPr>
              <a:t>Message clé : </a:t>
            </a:r>
            <a:r>
              <a:rPr lang="fr-FR" sz="1800" kern="100">
                <a:latin typeface="Aptos"/>
                <a:ea typeface="DengXian"/>
                <a:cs typeface="Arial" panose="020B0604020202020204" pitchFamily="34" charset="0"/>
              </a:rPr>
              <a:t>Présenter</a:t>
            </a:r>
            <a:r>
              <a:rPr lang="fr-FR" sz="1800" kern="100">
                <a:effectLst/>
                <a:latin typeface="Aptos"/>
                <a:ea typeface="DengXian"/>
                <a:cs typeface="Arial" panose="020B0604020202020204" pitchFamily="34" charset="0"/>
              </a:rPr>
              <a:t> la vue d'ensemble de l'exercice, y compris le temps alloué et le matériel de soutien. </a:t>
            </a:r>
            <a:endParaRPr lang="en-US" sz="1800" kern="100">
              <a:latin typeface="Aptos"/>
              <a:ea typeface="DengXian"/>
              <a:cs typeface="Arial" panose="020B0604020202020204" pitchFamily="34" charset="0"/>
            </a:endParaRPr>
          </a:p>
          <a:p>
            <a:pPr>
              <a:lnSpc>
                <a:spcPct val="114999"/>
              </a:lnSpc>
              <a:spcAft>
                <a:spcPts val="800"/>
              </a:spcAft>
            </a:pPr>
            <a:endParaRPr lang="fr-FR" sz="1800" kern="100">
              <a:latin typeface="Aptos"/>
              <a:ea typeface="DengXian"/>
              <a:cs typeface="Arial" panose="020B0604020202020204" pitchFamily="34" charset="0"/>
            </a:endParaRPr>
          </a:p>
          <a:p>
            <a:pPr>
              <a:lnSpc>
                <a:spcPct val="114999"/>
              </a:lnSpc>
              <a:spcAft>
                <a:spcPts val="800"/>
              </a:spcAft>
            </a:pPr>
            <a:r>
              <a:rPr lang="fr-FR" sz="1800" kern="100">
                <a:effectLst/>
                <a:latin typeface="Aptos"/>
                <a:ea typeface="DengXian"/>
                <a:cs typeface="Arial" panose="020B0604020202020204" pitchFamily="34" charset="0"/>
              </a:rPr>
              <a:t>Avant de commencer, permettez-moi de vous donner un bref aperçu de l'exercice. </a:t>
            </a:r>
            <a:endParaRPr lang="en-US" sz="1800" kern="100">
              <a:latin typeface="Aptos"/>
              <a:ea typeface="DengXian"/>
              <a:cs typeface="Arial" panose="020B0604020202020204" pitchFamily="34" charset="0"/>
            </a:endParaRPr>
          </a:p>
          <a:p>
            <a:pPr>
              <a:lnSpc>
                <a:spcPct val="114999"/>
              </a:lnSpc>
              <a:spcAft>
                <a:spcPts val="800"/>
              </a:spcAft>
            </a:pPr>
            <a:endParaRPr lang="fr-FR" sz="1800" kern="100">
              <a:latin typeface="Aptos"/>
              <a:ea typeface="DengXian"/>
              <a:cs typeface="Arial" panose="020B0604020202020204" pitchFamily="34" charset="0"/>
            </a:endParaRPr>
          </a:p>
          <a:p>
            <a:pPr>
              <a:lnSpc>
                <a:spcPct val="114999"/>
              </a:lnSpc>
              <a:spcAft>
                <a:spcPts val="800"/>
              </a:spcAft>
            </a:pPr>
            <a:r>
              <a:rPr lang="fr-FR" sz="1800" kern="100">
                <a:effectLst/>
                <a:latin typeface="Aptos"/>
                <a:ea typeface="DengXian"/>
                <a:cs typeface="Arial" panose="020B0604020202020204" pitchFamily="34" charset="0"/>
              </a:rPr>
              <a:t>Cet exercice est une simulation. Vous aurez tous un rôle à jouer. Ensemble, nous essaierons de voir comment les considérations de genre peuvent être intégrées dans la pratique de votre travail quotidien. </a:t>
            </a:r>
            <a:endParaRPr lang="en-US" sz="1800" kern="100">
              <a:latin typeface="Aptos"/>
              <a:ea typeface="DengXian"/>
              <a:cs typeface="Arial" panose="020B0604020202020204" pitchFamily="34" charset="0"/>
            </a:endParaRPr>
          </a:p>
          <a:p>
            <a:pPr>
              <a:lnSpc>
                <a:spcPct val="114999"/>
              </a:lnSpc>
              <a:spcAft>
                <a:spcPts val="800"/>
              </a:spcAft>
            </a:pPr>
            <a:endParaRPr lang="fr-FR" sz="1800" kern="100">
              <a:latin typeface="Aptos"/>
              <a:ea typeface="DengXian"/>
              <a:cs typeface="Arial" panose="020B0604020202020204" pitchFamily="34" charset="0"/>
            </a:endParaRPr>
          </a:p>
          <a:p>
            <a:pPr marL="0" marR="0">
              <a:lnSpc>
                <a:spcPct val="114999"/>
              </a:lnSpc>
              <a:spcAft>
                <a:spcPts val="800"/>
              </a:spcAft>
              <a:buNone/>
            </a:pPr>
            <a:r>
              <a:rPr lang="fr-FR" sz="1800" kern="100">
                <a:effectLst/>
                <a:latin typeface="Aptos"/>
                <a:ea typeface="DengXian"/>
                <a:cs typeface="Arial" panose="020B0604020202020204" pitchFamily="34" charset="0"/>
              </a:rPr>
              <a:t>Avant d'aller plus loin, vous constaterez que vous avez reçu plusieurs documents de référence pour l'exercice. </a:t>
            </a:r>
            <a:endParaRPr lang="en-US" sz="1800" kern="100">
              <a:effectLst/>
              <a:latin typeface="Aptos"/>
              <a:ea typeface="DengXian"/>
              <a:cs typeface="Arial" panose="020B0604020202020204" pitchFamily="34" charset="0"/>
            </a:endParaRPr>
          </a:p>
          <a:p>
            <a:pPr>
              <a:lnSpc>
                <a:spcPct val="114999"/>
              </a:lnSpc>
              <a:spcAft>
                <a:spcPts val="800"/>
              </a:spcAft>
              <a:tabLst>
                <a:tab pos="457200" algn="l"/>
              </a:tabLst>
            </a:pPr>
            <a:endParaRPr lang="fr-FR" sz="1800" kern="100">
              <a:latin typeface="Aptos"/>
              <a:ea typeface="DengXian"/>
              <a:cs typeface="Times New Roman" panose="02020603050405020304" pitchFamily="18" charset="0"/>
            </a:endParaRPr>
          </a:p>
          <a:p>
            <a:pPr marL="342900" indent="-342900">
              <a:lnSpc>
                <a:spcPct val="115000"/>
              </a:lnSpc>
              <a:spcAft>
                <a:spcPts val="800"/>
              </a:spcAft>
              <a:buFont typeface="Arial" panose="020B0604020202020204" pitchFamily="34" charset="0"/>
              <a:buChar char="•"/>
              <a:tabLst>
                <a:tab pos="457200" algn="l"/>
              </a:tabLst>
            </a:pPr>
            <a:r>
              <a:rPr lang="fr-FR" sz="1800" kern="100">
                <a:effectLst/>
                <a:latin typeface="Aptos"/>
                <a:ea typeface="DengXian"/>
                <a:cs typeface="Times New Roman" panose="02020603050405020304" pitchFamily="18" charset="0"/>
              </a:rPr>
              <a:t>Tout d'abord, vous avez </a:t>
            </a:r>
            <a:r>
              <a:rPr lang="fr-FR" sz="1800" b="1" kern="100">
                <a:latin typeface="Aptos"/>
                <a:ea typeface="DengXian"/>
                <a:cs typeface="Times New Roman" panose="02020603050405020304" pitchFamily="18" charset="0"/>
              </a:rPr>
              <a:t>la</a:t>
            </a:r>
            <a:r>
              <a:rPr lang="fr-FR" sz="1800" b="1" kern="100">
                <a:effectLst/>
                <a:latin typeface="Aptos"/>
                <a:ea typeface="DengXian"/>
                <a:cs typeface="Times New Roman" panose="02020603050405020304" pitchFamily="18" charset="0"/>
              </a:rPr>
              <a:t> </a:t>
            </a:r>
            <a:r>
              <a:rPr lang="fr-FR" sz="1800" b="1" kern="100">
                <a:latin typeface="Aptos"/>
                <a:ea typeface="DengXian"/>
                <a:cs typeface="Times New Roman" panose="02020603050405020304" pitchFamily="18" charset="0"/>
              </a:rPr>
              <a:t>présentation du </a:t>
            </a:r>
            <a:r>
              <a:rPr lang="fr-FR" sz="1800" b="1" kern="100" err="1">
                <a:effectLst/>
                <a:latin typeface="Aptos"/>
                <a:ea typeface="DengXian"/>
                <a:cs typeface="Times New Roman" panose="02020603050405020304" pitchFamily="18" charset="0"/>
              </a:rPr>
              <a:t>Carana</a:t>
            </a:r>
            <a:r>
              <a:rPr lang="fr-FR" sz="1800" kern="100">
                <a:effectLst/>
                <a:latin typeface="Aptos"/>
                <a:ea typeface="DengXian"/>
                <a:cs typeface="Times New Roman" panose="02020603050405020304" pitchFamily="18" charset="0"/>
              </a:rPr>
              <a:t>. </a:t>
            </a:r>
            <a:r>
              <a:rPr lang="fr-FR" sz="1800" kern="100">
                <a:latin typeface="Aptos"/>
                <a:ea typeface="DengXian"/>
                <a:cs typeface="Times New Roman" panose="02020603050405020304" pitchFamily="18" charset="0"/>
              </a:rPr>
              <a:t>La présentation du</a:t>
            </a:r>
            <a:r>
              <a:rPr lang="fr-FR" sz="1800" kern="100">
                <a:effectLst/>
                <a:latin typeface="Aptos"/>
                <a:ea typeface="DengXian"/>
                <a:cs typeface="Times New Roman" panose="02020603050405020304" pitchFamily="18" charset="0"/>
              </a:rPr>
              <a:t> </a:t>
            </a:r>
            <a:r>
              <a:rPr lang="fr-FR" sz="1800" kern="100" err="1">
                <a:effectLst/>
                <a:latin typeface="Aptos"/>
                <a:ea typeface="DengXian"/>
                <a:cs typeface="Times New Roman" panose="02020603050405020304" pitchFamily="18" charset="0"/>
              </a:rPr>
              <a:t>Carana</a:t>
            </a:r>
            <a:r>
              <a:rPr lang="fr-FR" sz="1800" kern="100">
                <a:effectLst/>
                <a:latin typeface="Aptos"/>
                <a:ea typeface="DengXian"/>
                <a:cs typeface="Times New Roman" panose="02020603050405020304" pitchFamily="18" charset="0"/>
              </a:rPr>
              <a:t> donne un bref aperçu du scénario de </a:t>
            </a:r>
            <a:r>
              <a:rPr lang="fr-FR" sz="1800" kern="100" err="1">
                <a:effectLst/>
                <a:latin typeface="Aptos"/>
                <a:ea typeface="DengXian"/>
                <a:cs typeface="Times New Roman" panose="02020603050405020304" pitchFamily="18" charset="0"/>
              </a:rPr>
              <a:t>Carana</a:t>
            </a:r>
            <a:r>
              <a:rPr lang="fr-FR" sz="1800" kern="100">
                <a:effectLst/>
                <a:latin typeface="Aptos"/>
                <a:ea typeface="DengXian"/>
                <a:cs typeface="Times New Roman" panose="02020603050405020304" pitchFamily="18" charset="0"/>
              </a:rPr>
              <a:t> que vous connaissez déjà. Le résumé comprend des informations clés relatives à l'étude de cas sur laquelle vous travaillez ;</a:t>
            </a:r>
            <a:endParaRPr lang="en-US" sz="1800" kern="100">
              <a:effectLst/>
              <a:latin typeface="Aptos"/>
              <a:ea typeface="DengXian"/>
              <a:cs typeface="Times New Roman" panose="02020603050405020304" pitchFamily="18" charset="0"/>
            </a:endParaRPr>
          </a:p>
          <a:p>
            <a:pPr marL="342900" marR="0" lvl="0" indent="-342900">
              <a:lnSpc>
                <a:spcPct val="115000"/>
              </a:lnSpc>
              <a:buFont typeface="Symbol" panose="05050102010706020507" pitchFamily="18" charset="2"/>
              <a:buChar char=""/>
            </a:pPr>
            <a:r>
              <a:rPr lang="fr-FR" sz="1800" kern="100">
                <a:effectLst/>
                <a:latin typeface="Aptos" panose="020B0004020202020204" pitchFamily="34" charset="0"/>
                <a:ea typeface="DengXian" panose="02010600030101010101" pitchFamily="2" charset="-122"/>
                <a:cs typeface="Arial" panose="020B0604020202020204" pitchFamily="34" charset="0"/>
              </a:rPr>
              <a:t>Vous trouverez plus d'informations sur le cadre et le contexte dans le document appelé </a:t>
            </a:r>
            <a:r>
              <a:rPr lang="fr-FR" sz="1800" b="1" kern="100">
                <a:effectLst/>
                <a:latin typeface="Aptos" panose="020B0004020202020204" pitchFamily="34" charset="0"/>
                <a:ea typeface="DengXian" panose="02010600030101010101" pitchFamily="2" charset="-122"/>
                <a:cs typeface="Arial" panose="020B0604020202020204" pitchFamily="34" charset="0"/>
              </a:rPr>
              <a:t>cadre de l'étude de cas ;</a:t>
            </a:r>
            <a:endParaRPr lang="en-US" sz="1800" kern="100">
              <a:effectLst/>
              <a:latin typeface="Aptos" panose="020B0004020202020204" pitchFamily="34" charset="0"/>
              <a:ea typeface="DengXian" panose="02010600030101010101" pitchFamily="2" charset="-122"/>
              <a:cs typeface="Arial" panose="020B0604020202020204" pitchFamily="34" charset="0"/>
            </a:endParaRPr>
          </a:p>
          <a:p>
            <a:pPr marL="342900" indent="-342900">
              <a:lnSpc>
                <a:spcPct val="115000"/>
              </a:lnSpc>
              <a:spcAft>
                <a:spcPts val="800"/>
              </a:spcAft>
              <a:buFont typeface="Symbol" panose="05050102010706020507" pitchFamily="18" charset="2"/>
              <a:buChar char=""/>
            </a:pPr>
            <a:r>
              <a:rPr lang="fr-FR" sz="1800" kern="100">
                <a:effectLst/>
                <a:latin typeface="Aptos"/>
                <a:ea typeface="DengXian"/>
                <a:cs typeface="Arial" panose="020B0604020202020204" pitchFamily="34" charset="0"/>
              </a:rPr>
              <a:t>Vous trouverez des détails sur la tâche à effectuer dans le document de</a:t>
            </a:r>
            <a:r>
              <a:rPr lang="fr-FR" sz="1800" b="1" kern="100">
                <a:effectLst/>
                <a:latin typeface="Aptos"/>
                <a:ea typeface="DengXian"/>
                <a:cs typeface="Arial" panose="020B0604020202020204" pitchFamily="34" charset="0"/>
              </a:rPr>
              <a:t> </a:t>
            </a:r>
            <a:r>
              <a:rPr lang="fr-FR" sz="1800" b="1" kern="100">
                <a:latin typeface="Aptos"/>
                <a:ea typeface="DengXian"/>
                <a:cs typeface="Arial" panose="020B0604020202020204" pitchFamily="34" charset="0"/>
              </a:rPr>
              <a:t>vue d'ensemble </a:t>
            </a:r>
            <a:r>
              <a:rPr lang="fr-FR" sz="1800" b="1" kern="100">
                <a:effectLst/>
                <a:latin typeface="Aptos"/>
                <a:ea typeface="DengXian"/>
                <a:cs typeface="Arial" panose="020B0604020202020204" pitchFamily="34" charset="0"/>
              </a:rPr>
              <a:t>de l'exercice</a:t>
            </a:r>
            <a:r>
              <a:rPr lang="fr-FR" sz="1800" kern="100">
                <a:effectLst/>
                <a:latin typeface="Aptos"/>
                <a:ea typeface="DengXian"/>
                <a:cs typeface="Arial" panose="020B0604020202020204" pitchFamily="34" charset="0"/>
              </a:rPr>
              <a:t>. Vous trouverez également un aperçu des rôles qui seront joués dans cet exercice. </a:t>
            </a:r>
            <a:r>
              <a:rPr lang="fr-FR" sz="1800" kern="100">
                <a:latin typeface="Aptos"/>
                <a:ea typeface="DengXian"/>
                <a:cs typeface="Arial" panose="020B0604020202020204" pitchFamily="34" charset="0"/>
              </a:rPr>
              <a:t>Dans un instant, je</a:t>
            </a:r>
            <a:r>
              <a:rPr lang="fr-FR" sz="1800" kern="100">
                <a:effectLst/>
                <a:latin typeface="Aptos"/>
                <a:ea typeface="DengXian"/>
                <a:cs typeface="Arial" panose="020B0604020202020204" pitchFamily="34" charset="0"/>
              </a:rPr>
              <a:t> </a:t>
            </a:r>
            <a:r>
              <a:rPr lang="fr-FR" sz="1800" kern="100">
                <a:latin typeface="Aptos"/>
                <a:ea typeface="DengXian"/>
                <a:cs typeface="Arial" panose="020B0604020202020204" pitchFamily="34" charset="0"/>
              </a:rPr>
              <a:t>distribuerai à</a:t>
            </a:r>
            <a:r>
              <a:rPr lang="fr-FR" sz="1800" kern="100">
                <a:effectLst/>
                <a:latin typeface="Aptos"/>
                <a:ea typeface="DengXian"/>
                <a:cs typeface="Arial" panose="020B0604020202020204" pitchFamily="34" charset="0"/>
              </a:rPr>
              <a:t> chacun d'entre vous des instructions sur les rôles à jouer.</a:t>
            </a:r>
            <a:endParaRPr lang="en-US" sz="1800" kern="100">
              <a:latin typeface="Aptos"/>
              <a:ea typeface="DengXian"/>
              <a:cs typeface="Arial" panose="020B0604020202020204" pitchFamily="34" charset="0"/>
            </a:endParaRPr>
          </a:p>
          <a:p>
            <a:pPr>
              <a:lnSpc>
                <a:spcPct val="114999"/>
              </a:lnSpc>
              <a:spcAft>
                <a:spcPts val="800"/>
              </a:spcAft>
            </a:pPr>
            <a:endParaRPr lang="fr-FR" sz="1800" kern="100">
              <a:latin typeface="Aptos"/>
              <a:ea typeface="DengXian"/>
              <a:cs typeface="Arial" panose="020B0604020202020204" pitchFamily="34" charset="0"/>
            </a:endParaRPr>
          </a:p>
          <a:p>
            <a:pPr marR="0" lvl="0">
              <a:lnSpc>
                <a:spcPct val="114999"/>
              </a:lnSpc>
              <a:spcAft>
                <a:spcPts val="800"/>
              </a:spcAft>
              <a:buFont typeface="Symbol" panose="05050102010706020507" pitchFamily="18" charset="2"/>
            </a:pPr>
            <a:r>
              <a:rPr lang="fr-FR" sz="1800" kern="100">
                <a:effectLst/>
                <a:latin typeface="Aptos"/>
                <a:ea typeface="DengXian"/>
                <a:cs typeface="Arial" panose="020B0604020202020204" pitchFamily="34" charset="0"/>
              </a:rPr>
              <a:t>Vous disposez également de quelques documents de référence supplémentaires. </a:t>
            </a:r>
            <a:endParaRPr lang="en-US" sz="1800" kern="100">
              <a:effectLst/>
              <a:latin typeface="Aptos"/>
              <a:ea typeface="DengXian"/>
              <a:cs typeface="Arial" panose="020B0604020202020204" pitchFamily="34" charset="0"/>
            </a:endParaRPr>
          </a:p>
          <a:p>
            <a:pPr>
              <a:lnSpc>
                <a:spcPct val="114999"/>
              </a:lnSpc>
              <a:spcAft>
                <a:spcPts val="800"/>
              </a:spcAft>
            </a:pPr>
            <a:endParaRPr lang="fr-FR" sz="1800" kern="100">
              <a:latin typeface="Aptos"/>
              <a:ea typeface="DengXian"/>
              <a:cs typeface="Arial" panose="020B0604020202020204" pitchFamily="34" charset="0"/>
            </a:endParaRPr>
          </a:p>
          <a:p>
            <a:pPr marL="342900" marR="0" lvl="0" indent="-342900">
              <a:lnSpc>
                <a:spcPct val="115000"/>
              </a:lnSpc>
              <a:buFont typeface="Symbol" panose="05050102010706020507" pitchFamily="18" charset="2"/>
              <a:buChar char=""/>
            </a:pPr>
            <a:r>
              <a:rPr lang="fr-FR" sz="1800" kern="100">
                <a:effectLst/>
                <a:latin typeface="Aptos" panose="020B0004020202020204" pitchFamily="34" charset="0"/>
                <a:ea typeface="DengXian" panose="02010600030101010101" pitchFamily="2" charset="-122"/>
                <a:cs typeface="Arial" panose="020B0604020202020204" pitchFamily="34" charset="0"/>
              </a:rPr>
              <a:t>Vous avez </a:t>
            </a:r>
            <a:r>
              <a:rPr lang="fr-FR" sz="1800" b="1" kern="100">
                <a:effectLst/>
                <a:latin typeface="Aptos" panose="020B0004020202020204" pitchFamily="34" charset="0"/>
                <a:ea typeface="DengXian" panose="02010600030101010101" pitchFamily="2" charset="-122"/>
                <a:cs typeface="Arial" panose="020B0604020202020204" pitchFamily="34" charset="0"/>
              </a:rPr>
              <a:t>une liste de contrôle</a:t>
            </a:r>
            <a:r>
              <a:rPr lang="fr-FR" sz="1800" kern="100">
                <a:effectLst/>
                <a:latin typeface="Aptos" panose="020B0004020202020204" pitchFamily="34" charset="0"/>
                <a:ea typeface="DengXian" panose="02010600030101010101" pitchFamily="2" charset="-122"/>
                <a:cs typeface="Arial" panose="020B0604020202020204" pitchFamily="34" charset="0"/>
              </a:rPr>
              <a:t> qui vous servira de guide dès lors que vous travaillerez sur l'exercice ;</a:t>
            </a:r>
            <a:endParaRPr lang="en-US" sz="1800" kern="100">
              <a:effectLst/>
              <a:latin typeface="Aptos" panose="020B0004020202020204" pitchFamily="34" charset="0"/>
              <a:ea typeface="DengXian" panose="02010600030101010101" pitchFamily="2" charset="-122"/>
              <a:cs typeface="Arial" panose="020B0604020202020204" pitchFamily="34" charset="0"/>
            </a:endParaRPr>
          </a:p>
          <a:p>
            <a:pPr marL="342900" indent="-342900">
              <a:lnSpc>
                <a:spcPct val="115000"/>
              </a:lnSpc>
              <a:spcAft>
                <a:spcPts val="800"/>
              </a:spcAft>
              <a:buFont typeface="Symbol" panose="05050102010706020507" pitchFamily="18" charset="2"/>
              <a:buChar char=""/>
            </a:pPr>
            <a:r>
              <a:rPr lang="fr-FR" sz="1800" kern="100">
                <a:effectLst/>
                <a:latin typeface="Aptos"/>
                <a:ea typeface="DengXian"/>
                <a:cs typeface="Arial" panose="020B0604020202020204" pitchFamily="34" charset="0"/>
              </a:rPr>
              <a:t> Vous avez également le document sur </a:t>
            </a:r>
            <a:r>
              <a:rPr lang="fr-FR" sz="1800" b="1" kern="100">
                <a:effectLst/>
                <a:latin typeface="Aptos"/>
                <a:ea typeface="DengXian"/>
                <a:cs typeface="Arial" panose="020B0604020202020204" pitchFamily="34" charset="0"/>
              </a:rPr>
              <a:t>les cadres d'analyse communs</a:t>
            </a:r>
            <a:r>
              <a:rPr lang="fr-FR" sz="1800" kern="100">
                <a:effectLst/>
                <a:latin typeface="Aptos"/>
                <a:ea typeface="DengXian"/>
                <a:cs typeface="Arial" panose="020B0604020202020204" pitchFamily="34" charset="0"/>
              </a:rPr>
              <a:t>, qui vous fournit une liste de facteurs, y compris des éléments sensibles au genre, qui doivent être pris en considération lors de la planification des opérations militaires. </a:t>
            </a:r>
            <a:endParaRPr lang="en-US" sz="1800" kern="100">
              <a:latin typeface="Aptos"/>
              <a:ea typeface="DengXian"/>
              <a:cs typeface="Arial" panose="020B0604020202020204" pitchFamily="34" charset="0"/>
            </a:endParaRPr>
          </a:p>
          <a:p>
            <a:pPr>
              <a:lnSpc>
                <a:spcPct val="114999"/>
              </a:lnSpc>
              <a:spcAft>
                <a:spcPts val="800"/>
              </a:spcAft>
            </a:pPr>
            <a:endParaRPr lang="fr-FR" sz="1800" kern="100">
              <a:latin typeface="Aptos"/>
              <a:ea typeface="DengXian"/>
              <a:cs typeface="Arial" panose="020B0604020202020204" pitchFamily="34" charset="0"/>
            </a:endParaRPr>
          </a:p>
          <a:p>
            <a:pPr>
              <a:lnSpc>
                <a:spcPct val="114999"/>
              </a:lnSpc>
              <a:spcAft>
                <a:spcPts val="800"/>
              </a:spcAft>
              <a:buFont typeface="Symbol" panose="05050102010706020507" pitchFamily="18" charset="2"/>
            </a:pPr>
            <a:r>
              <a:rPr lang="fr-FR" sz="1800" kern="100">
                <a:effectLst/>
                <a:latin typeface="Aptos"/>
                <a:ea typeface="DengXian"/>
                <a:cs typeface="Arial" panose="020B0604020202020204" pitchFamily="34" charset="0"/>
              </a:rPr>
              <a:t>Vous disposerez de 20 minutes pour </a:t>
            </a:r>
            <a:r>
              <a:rPr lang="fr-FR" sz="1800" kern="100">
                <a:latin typeface="Aptos"/>
                <a:ea typeface="DengXian"/>
                <a:cs typeface="Arial" panose="020B0604020202020204" pitchFamily="34" charset="0"/>
              </a:rPr>
              <a:t>examiner ces</a:t>
            </a:r>
            <a:r>
              <a:rPr lang="fr-FR" sz="1800" kern="100">
                <a:effectLst/>
                <a:latin typeface="Aptos"/>
                <a:ea typeface="DengXian"/>
                <a:cs typeface="Arial" panose="020B0604020202020204" pitchFamily="34" charset="0"/>
              </a:rPr>
              <a:t> documents et de 30 minutes pour le jeu de rôle.</a:t>
            </a:r>
            <a:endParaRPr lang="en-US" sz="1800" kern="100">
              <a:effectLst/>
              <a:latin typeface="Aptos"/>
              <a:ea typeface="DengXian"/>
              <a:cs typeface="Arial" panose="020B0604020202020204" pitchFamily="34" charset="0"/>
            </a:endParaRPr>
          </a:p>
          <a:p>
            <a:pPr marL="0" marR="0">
              <a:lnSpc>
                <a:spcPct val="115000"/>
              </a:lnSpc>
              <a:spcAft>
                <a:spcPts val="800"/>
              </a:spcAft>
              <a:buNone/>
            </a:pPr>
            <a:r>
              <a:rPr lang="fr-FR" sz="1800" kern="100">
                <a:effectLst/>
                <a:latin typeface="Aptos"/>
                <a:ea typeface="DengXian"/>
                <a:cs typeface="Arial" panose="020B0604020202020204" pitchFamily="34" charset="0"/>
              </a:rPr>
              <a:t> </a:t>
            </a:r>
            <a:endParaRPr lang="en-US" sz="1800" kern="100">
              <a:effectLst/>
              <a:latin typeface="Aptos"/>
              <a:ea typeface="DengXian"/>
              <a:cs typeface="Arial" panose="020B0604020202020204" pitchFamily="34" charset="0"/>
            </a:endParaRPr>
          </a:p>
          <a:p>
            <a:pPr marL="0" marR="0">
              <a:lnSpc>
                <a:spcPct val="115000"/>
              </a:lnSpc>
              <a:spcAft>
                <a:spcPts val="800"/>
              </a:spcAft>
              <a:buNone/>
            </a:pPr>
            <a:r>
              <a:rPr lang="fr-FR" sz="1800" kern="100">
                <a:effectLst/>
                <a:latin typeface="Aptos" panose="020B0004020202020204" pitchFamily="34" charset="0"/>
                <a:ea typeface="DengXian" panose="02010600030101010101" pitchFamily="2" charset="-122"/>
                <a:cs typeface="Arial" panose="020B0604020202020204" pitchFamily="34" charset="0"/>
              </a:rPr>
              <a:t>J'ai ajouté les informations clés de l'exercice dans les prochaines diapositives.</a:t>
            </a:r>
            <a:endParaRPr lang="en-US" sz="1800" kern="100">
              <a:effectLst/>
              <a:latin typeface="Aptos" panose="020B0004020202020204" pitchFamily="34" charset="0"/>
              <a:ea typeface="DengXian" panose="02010600030101010101" pitchFamily="2" charset="-122"/>
              <a:cs typeface="Arial" panose="020B0604020202020204" pitchFamily="34" charset="0"/>
            </a:endParaRPr>
          </a:p>
          <a:p>
            <a:pPr marL="0" marR="0">
              <a:lnSpc>
                <a:spcPct val="115000"/>
              </a:lnSpc>
              <a:spcAft>
                <a:spcPts val="800"/>
              </a:spcAft>
            </a:pPr>
            <a:r>
              <a:rPr lang="fr-FR" sz="1800" kern="100">
                <a:effectLst/>
                <a:latin typeface="Aptos"/>
                <a:ea typeface="DengXian"/>
                <a:cs typeface="Arial" panose="020B0604020202020204" pitchFamily="34" charset="0"/>
              </a:rPr>
              <a:t> </a:t>
            </a:r>
            <a:endParaRPr lang="en-US" sz="1800" kern="100">
              <a:effectLst/>
              <a:latin typeface="Aptos"/>
              <a:ea typeface="DengXian"/>
              <a:cs typeface="Arial" panose="020B0604020202020204" pitchFamily="34" charset="0"/>
            </a:endParaRPr>
          </a:p>
          <a:p>
            <a:endParaRPr lang="fr-FR"/>
          </a:p>
        </p:txBody>
      </p:sp>
      <p:sp>
        <p:nvSpPr>
          <p:cNvPr id="4" name="Slide Number Placeholder 3"/>
          <p:cNvSpPr>
            <a:spLocks noGrp="1"/>
          </p:cNvSpPr>
          <p:nvPr>
            <p:ph type="sldNum" sz="quarter" idx="5"/>
          </p:nvPr>
        </p:nvSpPr>
        <p:spPr/>
        <p:txBody>
          <a:bodyPr/>
          <a:lstStyle/>
          <a:p>
            <a:fld id="{22406EE4-C311-463C-BCE0-9A0DFF4624C7}" type="slidenum">
              <a:rPr lang="en-US" smtClean="0"/>
              <a:t>4</a:t>
            </a:fld>
            <a:endParaRPr lang="en-US"/>
          </a:p>
        </p:txBody>
      </p:sp>
    </p:spTree>
    <p:extLst>
      <p:ext uri="{BB962C8B-B14F-4D97-AF65-F5344CB8AC3E}">
        <p14:creationId xmlns:p14="http://schemas.microsoft.com/office/powerpoint/2010/main" val="17213415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buNone/>
            </a:pPr>
            <a:r>
              <a:rPr lang="fr-FR" sz="2800" b="1"/>
              <a:t>Message clé : </a:t>
            </a:r>
            <a:r>
              <a:rPr lang="fr-FR" sz="2800"/>
              <a:t>Présenter le scénario.</a:t>
            </a:r>
          </a:p>
          <a:p>
            <a:pPr>
              <a:buNone/>
            </a:pPr>
            <a:endParaRPr lang="fr-FR" sz="2800"/>
          </a:p>
          <a:p>
            <a:pPr>
              <a:buNone/>
            </a:pPr>
            <a:r>
              <a:rPr lang="fr-FR" sz="2800"/>
              <a:t>Il s'agit du cadre de l'étude de cas. Vous n'êtes pas obligé de le lire tout de suite. Je vous donnerai le temps de le lire dans quelques minutes.</a:t>
            </a:r>
          </a:p>
          <a:p>
            <a:pPr>
              <a:buNone/>
            </a:pPr>
            <a:br>
              <a:rPr lang="fr-FR" sz="2800">
                <a:cs typeface="+mn-lt"/>
              </a:rPr>
            </a:br>
            <a:r>
              <a:rPr lang="fr-FR" sz="2800"/>
              <a:t>Des troubles ont éclaté dans la ville de </a:t>
            </a:r>
            <a:r>
              <a:rPr lang="fr-FR" sz="2800" b="1" err="1"/>
              <a:t>Corma</a:t>
            </a:r>
            <a:r>
              <a:rPr lang="fr-FR" sz="2800"/>
              <a:t> et vous avez été chargés de planifier une opération visant à assurer la protection des civils.</a:t>
            </a:r>
          </a:p>
        </p:txBody>
      </p:sp>
      <p:sp>
        <p:nvSpPr>
          <p:cNvPr id="4" name="Espace réservé du numéro de diapositive 3"/>
          <p:cNvSpPr>
            <a:spLocks noGrp="1"/>
          </p:cNvSpPr>
          <p:nvPr>
            <p:ph type="sldNum" sz="quarter" idx="5"/>
          </p:nvPr>
        </p:nvSpPr>
        <p:spPr/>
        <p:txBody>
          <a:bodyPr/>
          <a:lstStyle/>
          <a:p>
            <a:fld id="{0A83D7B9-9304-43D9-B9C6-6966DFFE4C6C}" type="slidenum">
              <a:rPr lang="fr-FR" smtClean="0"/>
              <a:t>5</a:t>
            </a:fld>
            <a:endParaRPr lang="fr-FR"/>
          </a:p>
        </p:txBody>
      </p:sp>
    </p:spTree>
    <p:extLst>
      <p:ext uri="{BB962C8B-B14F-4D97-AF65-F5344CB8AC3E}">
        <p14:creationId xmlns:p14="http://schemas.microsoft.com/office/powerpoint/2010/main" val="8594344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Il s'agit de la suite du cadre.</a:t>
            </a:r>
            <a:endParaRPr lang="en-US"/>
          </a:p>
        </p:txBody>
      </p:sp>
      <p:sp>
        <p:nvSpPr>
          <p:cNvPr id="4" name="Espace réservé du numéro de diapositive 3"/>
          <p:cNvSpPr>
            <a:spLocks noGrp="1"/>
          </p:cNvSpPr>
          <p:nvPr>
            <p:ph type="sldNum" sz="quarter" idx="5"/>
          </p:nvPr>
        </p:nvSpPr>
        <p:spPr/>
        <p:txBody>
          <a:bodyPr/>
          <a:lstStyle/>
          <a:p>
            <a:fld id="{0A83D7B9-9304-43D9-B9C6-6966DFFE4C6C}" type="slidenum">
              <a:rPr lang="fr-FR" smtClean="0"/>
              <a:t>6</a:t>
            </a:fld>
            <a:endParaRPr lang="fr-FR"/>
          </a:p>
        </p:txBody>
      </p:sp>
    </p:spTree>
    <p:extLst>
      <p:ext uri="{BB962C8B-B14F-4D97-AF65-F5344CB8AC3E}">
        <p14:creationId xmlns:p14="http://schemas.microsoft.com/office/powerpoint/2010/main" val="6483414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nSpc>
                <a:spcPct val="114999"/>
              </a:lnSpc>
              <a:spcAft>
                <a:spcPts val="800"/>
              </a:spcAft>
            </a:pPr>
            <a:r>
              <a:rPr lang="fr-FR" kern="100"/>
              <a:t>Avant de passer à l'exercice, j'aimerais passer brièvement en revue quelques-uns des cadres d'analyse couramment utilisés par les militaires.</a:t>
            </a:r>
            <a:endParaRPr lang="en-US" kern="100">
              <a:solidFill>
                <a:srgbClr val="444444"/>
              </a:solidFill>
            </a:endParaRPr>
          </a:p>
          <a:p>
            <a:pPr>
              <a:lnSpc>
                <a:spcPct val="114999"/>
              </a:lnSpc>
              <a:spcAft>
                <a:spcPts val="800"/>
              </a:spcAft>
            </a:pPr>
            <a:endParaRPr lang="en-US" kern="100">
              <a:solidFill>
                <a:srgbClr val="444444"/>
              </a:solidFill>
            </a:endParaRPr>
          </a:p>
          <a:p>
            <a:pPr>
              <a:lnSpc>
                <a:spcPct val="114999"/>
              </a:lnSpc>
              <a:spcAft>
                <a:spcPts val="800"/>
              </a:spcAft>
            </a:pPr>
            <a:r>
              <a:rPr lang="fr-FR" kern="100"/>
              <a:t>Utilisez-vous des cadres d'analyse dans votre travail ? </a:t>
            </a:r>
            <a:r>
              <a:rPr lang="fr-FR" i="1" kern="100"/>
              <a:t>(Recueillir les réponses des participants. Si nécessaire, écrivez les points sur le tableau de conférence).</a:t>
            </a:r>
            <a:endParaRPr lang="en-US" kern="100">
              <a:solidFill>
                <a:srgbClr val="444444"/>
              </a:solidFill>
            </a:endParaRPr>
          </a:p>
          <a:p>
            <a:pPr>
              <a:lnSpc>
                <a:spcPct val="114999"/>
              </a:lnSpc>
              <a:spcAft>
                <a:spcPts val="800"/>
              </a:spcAft>
            </a:pPr>
            <a:endParaRPr lang="fr-FR" kern="100">
              <a:solidFill>
                <a:srgbClr val="444444"/>
              </a:solidFill>
            </a:endParaRPr>
          </a:p>
          <a:p>
            <a:pPr>
              <a:lnSpc>
                <a:spcPct val="114999"/>
              </a:lnSpc>
              <a:spcAft>
                <a:spcPts val="800"/>
              </a:spcAft>
            </a:pPr>
            <a:r>
              <a:rPr lang="fr-FR" kern="100"/>
              <a:t>Bien, merci. Vous connaissez donc déjà certains de ces cadres. Ce que je voudrais souligner ici, c'est la manière de recueillir des informations </a:t>
            </a:r>
            <a:r>
              <a:rPr lang="fr-FR" b="1" kern="100"/>
              <a:t>sensibles au genre</a:t>
            </a:r>
            <a:r>
              <a:rPr lang="fr-FR" kern="100"/>
              <a:t> à l'aide de ces mêmes cadres d'analyse.</a:t>
            </a:r>
            <a:endParaRPr lang="en-US" kern="100">
              <a:solidFill>
                <a:srgbClr val="444444"/>
              </a:solidFill>
            </a:endParaRPr>
          </a:p>
          <a:p>
            <a:pPr>
              <a:lnSpc>
                <a:spcPct val="114999"/>
              </a:lnSpc>
              <a:spcAft>
                <a:spcPts val="800"/>
              </a:spcAft>
            </a:pPr>
            <a:r>
              <a:rPr lang="fr-FR" kern="100"/>
              <a:t>J'ai choisi trois des cadres d'analyse les plus courants pour l'armée. Vous les trouverez également dans vos documents, avec plus de détails.</a:t>
            </a:r>
            <a:endParaRPr lang="en-US" kern="100">
              <a:solidFill>
                <a:srgbClr val="444444"/>
              </a:solidFill>
            </a:endParaRPr>
          </a:p>
          <a:p>
            <a:pPr>
              <a:lnSpc>
                <a:spcPct val="114999"/>
              </a:lnSpc>
              <a:spcAft>
                <a:spcPts val="800"/>
              </a:spcAft>
            </a:pPr>
            <a:endParaRPr lang="fr-FR" kern="100">
              <a:solidFill>
                <a:srgbClr val="444444"/>
              </a:solidFill>
            </a:endParaRPr>
          </a:p>
          <a:p>
            <a:pPr>
              <a:lnSpc>
                <a:spcPct val="114999"/>
              </a:lnSpc>
              <a:spcAft>
                <a:spcPts val="800"/>
              </a:spcAft>
            </a:pPr>
            <a:r>
              <a:rPr lang="fr-FR" kern="100"/>
              <a:t>Le premier est ASCOPE (</a:t>
            </a:r>
            <a:r>
              <a:rPr lang="fr-FR" i="1" kern="100"/>
              <a:t>cliquez pour voir l'animation sur la diapositive</a:t>
            </a:r>
            <a:r>
              <a:rPr lang="fr-FR" kern="100"/>
              <a:t>). Il s'agit d'examiner les domaines, </a:t>
            </a:r>
            <a:r>
              <a:rPr lang="fr-FR" b="1" kern="100"/>
              <a:t>les structures</a:t>
            </a:r>
            <a:r>
              <a:rPr lang="fr-FR" kern="100"/>
              <a:t>, les capacités, les organisations, les personnes et les événements. Par exemple, vous devrez vous demander si la </a:t>
            </a:r>
            <a:r>
              <a:rPr lang="fr-FR" b="1" kern="100"/>
              <a:t>zone </a:t>
            </a:r>
            <a:r>
              <a:rPr lang="fr-FR" kern="100"/>
              <a:t>est séparée par des frontières tribales ou religieuses, si les structures comprennent des maternités, des écoles, etc. </a:t>
            </a:r>
            <a:r>
              <a:rPr lang="fr-FR" b="1" kern="100"/>
              <a:t>Les capacités</a:t>
            </a:r>
            <a:r>
              <a:rPr lang="fr-FR" kern="100"/>
              <a:t> sont des institutions publiques qui assurent des fonctions de base telles que les soins de santé, l'éducation, la sécurité, etc. pour tous les groupes de la population. Si ce n'est pas le cas, quelqu'un d'autre remplit-il ces fonctions ?</a:t>
            </a:r>
            <a:endParaRPr lang="en-US" kern="100">
              <a:solidFill>
                <a:srgbClr val="444444"/>
              </a:solidFill>
            </a:endParaRPr>
          </a:p>
          <a:p>
            <a:pPr>
              <a:lnSpc>
                <a:spcPct val="114999"/>
              </a:lnSpc>
              <a:spcAft>
                <a:spcPts val="800"/>
              </a:spcAft>
            </a:pPr>
            <a:endParaRPr lang="fr-FR" kern="100">
              <a:solidFill>
                <a:srgbClr val="444444"/>
              </a:solidFill>
            </a:endParaRPr>
          </a:p>
          <a:p>
            <a:pPr>
              <a:lnSpc>
                <a:spcPct val="114999"/>
              </a:lnSpc>
              <a:spcAft>
                <a:spcPts val="800"/>
              </a:spcAft>
            </a:pPr>
            <a:r>
              <a:rPr lang="fr-FR" kern="100"/>
              <a:t>Y a-t-il </a:t>
            </a:r>
            <a:r>
              <a:rPr lang="fr-FR" b="1" kern="100"/>
              <a:t>des organisations</a:t>
            </a:r>
            <a:r>
              <a:rPr lang="fr-FR" kern="100"/>
              <a:t> qui rassemblent différents groupes de la population ? Y a-t-il des organisations de femmes ? Dès lors qu'il s'agit de </a:t>
            </a:r>
            <a:r>
              <a:rPr lang="fr-FR" b="1" kern="100"/>
              <a:t>personnes</a:t>
            </a:r>
            <a:r>
              <a:rPr lang="fr-FR" kern="100"/>
              <a:t>, y a-t-il des femmes dirigeantes ? Dans quelle mesure sont-elles actives ? Y a-t-il des militants des droits de l'homme ? Des anciens du village ou des chefs religieux ? Enfin, existe-t-il </a:t>
            </a:r>
            <a:r>
              <a:rPr lang="fr-FR" b="1" kern="100"/>
              <a:t>des événements</a:t>
            </a:r>
            <a:r>
              <a:rPr lang="fr-FR" kern="100"/>
              <a:t> routiniers ou non planifiés qui rassemblent certains groupes ou l'ensemble de la population ? Il peut s'agir, par exemple, de fêtes religieuses ou ethniques, ou de quelque chose de plus général, comme des élections. Qui participera à ces événements ? Ces événements ont-ils eu lieu ? Ont-ils lieu en ce moment ou auront-ils lieu bientôt ? Quel est l'impact de ces événements sur les différents groupes de population en ce qui concerne la sécurité, les déplacements, etc.</a:t>
            </a:r>
            <a:endParaRPr lang="en-US" kern="100">
              <a:solidFill>
                <a:srgbClr val="444444"/>
              </a:solidFill>
            </a:endParaRPr>
          </a:p>
          <a:p>
            <a:pPr>
              <a:lnSpc>
                <a:spcPct val="114999"/>
              </a:lnSpc>
              <a:spcAft>
                <a:spcPts val="800"/>
              </a:spcAft>
            </a:pPr>
            <a:endParaRPr lang="fr-FR" kern="100">
              <a:solidFill>
                <a:srgbClr val="444444"/>
              </a:solidFill>
            </a:endParaRPr>
          </a:p>
          <a:p>
            <a:pPr>
              <a:lnSpc>
                <a:spcPct val="114999"/>
              </a:lnSpc>
              <a:spcAft>
                <a:spcPts val="800"/>
              </a:spcAft>
            </a:pPr>
            <a:r>
              <a:rPr lang="fr-FR" kern="100"/>
              <a:t>Vous voyez donc l'idée sous-jacente. Les cadres d'analyse vous fournissent une liste de contrôle des éléments à surveiller et des informations à recueillir avant d'entreprendre une action.</a:t>
            </a:r>
            <a:endParaRPr lang="en-US" kern="100">
              <a:solidFill>
                <a:srgbClr val="444444"/>
              </a:solidFill>
            </a:endParaRPr>
          </a:p>
          <a:p>
            <a:pPr>
              <a:lnSpc>
                <a:spcPct val="114999"/>
              </a:lnSpc>
              <a:spcAft>
                <a:spcPts val="800"/>
              </a:spcAft>
            </a:pPr>
            <a:endParaRPr lang="fr-FR" kern="100">
              <a:solidFill>
                <a:srgbClr val="444444"/>
              </a:solidFill>
            </a:endParaRPr>
          </a:p>
          <a:p>
            <a:pPr>
              <a:lnSpc>
                <a:spcPct val="114999"/>
              </a:lnSpc>
              <a:spcAft>
                <a:spcPts val="800"/>
              </a:spcAft>
            </a:pPr>
            <a:r>
              <a:rPr lang="fr-FR" kern="100"/>
              <a:t>Les deux autres cadres d'analyse suivent le même principe. Je n'entrerai pas dans les détails, mais vous trouverez toutes les informations dans votre document.</a:t>
            </a:r>
            <a:endParaRPr lang="en-US" kern="100">
              <a:solidFill>
                <a:srgbClr val="444444"/>
              </a:solidFill>
            </a:endParaRPr>
          </a:p>
          <a:p>
            <a:pPr>
              <a:lnSpc>
                <a:spcPct val="114999"/>
              </a:lnSpc>
              <a:spcAft>
                <a:spcPts val="800"/>
              </a:spcAft>
            </a:pPr>
            <a:endParaRPr lang="en-US" kern="100">
              <a:solidFill>
                <a:srgbClr val="444444"/>
              </a:solidFill>
            </a:endParaRPr>
          </a:p>
          <a:p>
            <a:pPr>
              <a:lnSpc>
                <a:spcPct val="114999"/>
              </a:lnSpc>
              <a:spcAft>
                <a:spcPts val="800"/>
              </a:spcAft>
            </a:pPr>
            <a:r>
              <a:rPr lang="fr-FR" kern="100"/>
              <a:t>Le PMERSCHII-PT </a:t>
            </a:r>
            <a:r>
              <a:rPr lang="fr-FR" i="1" kern="100"/>
              <a:t>(Cliquez pour voir l'animation sur la diapositive.)</a:t>
            </a:r>
            <a:r>
              <a:rPr lang="fr-FR" kern="100"/>
              <a:t> traite des aspects politiques, militaires, économiques, sociaux et culturels. Il décrit également l'histoire, les infrastructures, l'accès à l'information et son utilisation, les infrastructures physiques et la durée. Il s'agit d'une liste assez complète.</a:t>
            </a:r>
            <a:endParaRPr lang="en-US" kern="100">
              <a:solidFill>
                <a:srgbClr val="444444"/>
              </a:solidFill>
            </a:endParaRPr>
          </a:p>
          <a:p>
            <a:pPr>
              <a:lnSpc>
                <a:spcPct val="114999"/>
              </a:lnSpc>
              <a:spcAft>
                <a:spcPts val="800"/>
              </a:spcAft>
            </a:pPr>
            <a:endParaRPr lang="fr-FR" kern="100">
              <a:solidFill>
                <a:srgbClr val="444444"/>
              </a:solidFill>
            </a:endParaRPr>
          </a:p>
          <a:p>
            <a:pPr>
              <a:lnSpc>
                <a:spcPct val="114999"/>
              </a:lnSpc>
              <a:spcAft>
                <a:spcPts val="800"/>
              </a:spcAft>
            </a:pPr>
            <a:r>
              <a:rPr lang="fr-FR" kern="100"/>
              <a:t>Enfin, nous avons le PMESII-PT (</a:t>
            </a:r>
            <a:r>
              <a:rPr lang="fr-FR" i="1" kern="100"/>
              <a:t>cliquez pour voir l'animation sur la diapositive</a:t>
            </a:r>
            <a:r>
              <a:rPr lang="fr-FR" kern="100"/>
              <a:t>). Cette liste couvre les aspects politiques, militaires, économiques, sociaux, les infrastructures, l'information, les infrastructures physiques et la durée.</a:t>
            </a:r>
            <a:endParaRPr lang="fr-FR" kern="100">
              <a:solidFill>
                <a:srgbClr val="444444"/>
              </a:solidFill>
            </a:endParaRPr>
          </a:p>
          <a:p>
            <a:pPr>
              <a:lnSpc>
                <a:spcPct val="114999"/>
              </a:lnSpc>
              <a:spcAft>
                <a:spcPts val="800"/>
              </a:spcAft>
            </a:pPr>
            <a:endParaRPr lang="en-US" kern="100">
              <a:solidFill>
                <a:srgbClr val="444444"/>
              </a:solidFill>
            </a:endParaRPr>
          </a:p>
          <a:p>
            <a:pPr>
              <a:lnSpc>
                <a:spcPct val="114999"/>
              </a:lnSpc>
              <a:spcAft>
                <a:spcPts val="800"/>
              </a:spcAft>
            </a:pPr>
            <a:r>
              <a:rPr lang="fr-FR" kern="100"/>
              <a:t>Il existe de nombreuses variantes quant à la manière d'utiliser ces cadres d'analyse. Vous pouvez soit les utiliser indépendamment, soit, dans un souci de plus grande efficacité, filtrer chaque élément des cadres PMERSCHII-PT et PMESII-PT au travers d’une analyse ASCOPE. Par exemple, pour chaque élément de la catégorie “politique”, vous pouvez également examiner les zones, structures, capacités, organisations, personnes et événements. </a:t>
            </a:r>
            <a:endParaRPr lang="en-US" kern="100">
              <a:solidFill>
                <a:srgbClr val="444444"/>
              </a:solidFill>
            </a:endParaRPr>
          </a:p>
          <a:p>
            <a:pPr>
              <a:lnSpc>
                <a:spcPct val="114999"/>
              </a:lnSpc>
              <a:spcAft>
                <a:spcPts val="800"/>
              </a:spcAft>
            </a:pPr>
            <a:endParaRPr lang="fr-FR" kern="100">
              <a:solidFill>
                <a:srgbClr val="444444"/>
              </a:solidFill>
            </a:endParaRPr>
          </a:p>
          <a:p>
            <a:pPr>
              <a:lnSpc>
                <a:spcPct val="114999"/>
              </a:lnSpc>
              <a:spcAft>
                <a:spcPts val="800"/>
              </a:spcAft>
            </a:pPr>
            <a:r>
              <a:rPr lang="fr-FR" kern="100"/>
              <a:t>Lors de la collecte d’informations, veillez à recueillir des données tenant compte de la dimension de genre pour chacune des catégories indiquées dans ces cadres d’analyse.</a:t>
            </a:r>
            <a:endParaRPr lang="en-US" kern="100">
              <a:solidFill>
                <a:srgbClr val="444444"/>
              </a:solidFill>
            </a:endParaRPr>
          </a:p>
          <a:p>
            <a:pPr>
              <a:lnSpc>
                <a:spcPct val="114999"/>
              </a:lnSpc>
              <a:spcAft>
                <a:spcPts val="800"/>
              </a:spcAft>
            </a:pPr>
            <a:endParaRPr lang="fr-FR" kern="100">
              <a:solidFill>
                <a:srgbClr val="444444"/>
              </a:solidFill>
            </a:endParaRPr>
          </a:p>
          <a:p>
            <a:pPr>
              <a:lnSpc>
                <a:spcPct val="114999"/>
              </a:lnSpc>
              <a:spcAft>
                <a:spcPts val="800"/>
              </a:spcAft>
            </a:pPr>
            <a:r>
              <a:rPr lang="fr-FR" kern="100"/>
              <a:t>Très bien, maintenant que vous connaissez les cadres d'analyse, examinons la tâche que vous devez accomplir. Veillez à utiliser ces cadres dès lors que vous effectuez l'exercice que nous allons faire maintenant.</a:t>
            </a:r>
            <a:endParaRPr lang="en-US" kern="100">
              <a:solidFill>
                <a:srgbClr val="444444"/>
              </a:solidFill>
            </a:endParaRP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83D7B9-9304-43D9-B9C6-6966DFFE4C6C}"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598652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buNone/>
            </a:pPr>
            <a:r>
              <a:rPr lang="fr-FR" b="1"/>
              <a:t>Message clé </a:t>
            </a:r>
            <a:r>
              <a:rPr lang="fr-FR"/>
              <a:t>: Présenter la tâche à accomplir</a:t>
            </a:r>
          </a:p>
          <a:p>
            <a:pPr>
              <a:buNone/>
            </a:pPr>
            <a:br>
              <a:rPr lang="fr-FR"/>
            </a:br>
            <a:endParaRPr lang="fr-FR"/>
          </a:p>
          <a:p>
            <a:pPr>
              <a:buNone/>
            </a:pPr>
            <a:r>
              <a:rPr lang="fr-FR"/>
              <a:t>En fonction du contexte, vous devez accomplir une tâche spécifique. Cette tâche est détaillée ici. </a:t>
            </a:r>
          </a:p>
          <a:p>
            <a:pPr>
              <a:buNone/>
            </a:pPr>
            <a:br>
              <a:rPr lang="fr-FR"/>
            </a:br>
            <a:endParaRPr lang="fr-FR"/>
          </a:p>
          <a:p>
            <a:r>
              <a:rPr lang="fr-FR"/>
              <a:t>Vous recevrez chacun un rôle spécifique avec des instructions, puis vous jouerez votre rôle dans l'exercice de simulation.</a:t>
            </a:r>
          </a:p>
          <a:p>
            <a:endParaRPr lang="en-GB" noProof="0"/>
          </a:p>
        </p:txBody>
      </p:sp>
      <p:sp>
        <p:nvSpPr>
          <p:cNvPr id="4" name="Espace réservé du numéro de diapositive 3"/>
          <p:cNvSpPr>
            <a:spLocks noGrp="1"/>
          </p:cNvSpPr>
          <p:nvPr>
            <p:ph type="sldNum" sz="quarter" idx="5"/>
          </p:nvPr>
        </p:nvSpPr>
        <p:spPr/>
        <p:txBody>
          <a:bodyPr/>
          <a:lstStyle/>
          <a:p>
            <a:fld id="{0A83D7B9-9304-43D9-B9C6-6966DFFE4C6C}" type="slidenum">
              <a:rPr lang="fr-FR" smtClean="0"/>
              <a:t>8</a:t>
            </a:fld>
            <a:endParaRPr lang="fr-FR"/>
          </a:p>
        </p:txBody>
      </p:sp>
    </p:spTree>
    <p:extLst>
      <p:ext uri="{BB962C8B-B14F-4D97-AF65-F5344CB8AC3E}">
        <p14:creationId xmlns:p14="http://schemas.microsoft.com/office/powerpoint/2010/main" val="26836573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nSpc>
                <a:spcPct val="115000"/>
              </a:lnSpc>
              <a:spcAft>
                <a:spcPts val="800"/>
              </a:spcAft>
            </a:pPr>
            <a:r>
              <a:rPr lang="fr-FR" sz="1800" b="1" kern="100">
                <a:effectLst/>
                <a:latin typeface="Aptos"/>
                <a:ea typeface="DengXian"/>
                <a:cs typeface="Arial" panose="020B0604020202020204" pitchFamily="34" charset="0"/>
              </a:rPr>
              <a:t>Message clé : </a:t>
            </a:r>
            <a:r>
              <a:rPr lang="fr-FR" sz="1800" kern="100">
                <a:effectLst/>
                <a:latin typeface="Aptos"/>
                <a:ea typeface="DengXian"/>
                <a:cs typeface="Arial" panose="020B0604020202020204" pitchFamily="34" charset="0"/>
              </a:rPr>
              <a:t>Présenter l’aperçu des </a:t>
            </a:r>
            <a:r>
              <a:rPr lang="fr-FR" sz="1800" kern="100">
                <a:latin typeface="Aptos"/>
                <a:ea typeface="DengXian"/>
                <a:cs typeface="Arial" panose="020B0604020202020204" pitchFamily="34" charset="0"/>
              </a:rPr>
              <a:t>rôles qui</a:t>
            </a:r>
            <a:r>
              <a:rPr lang="fr-FR" sz="1800" kern="100">
                <a:effectLst/>
                <a:latin typeface="Aptos"/>
                <a:ea typeface="DengXian"/>
                <a:cs typeface="Arial" panose="020B0604020202020204" pitchFamily="34" charset="0"/>
              </a:rPr>
              <a:t> seront </a:t>
            </a:r>
            <a:r>
              <a:rPr lang="fr-FR" sz="1800" kern="100">
                <a:latin typeface="Aptos"/>
                <a:ea typeface="DengXian"/>
                <a:cs typeface="Arial" panose="020B0604020202020204" pitchFamily="34" charset="0"/>
              </a:rPr>
              <a:t>joués</a:t>
            </a:r>
            <a:r>
              <a:rPr lang="fr-FR" sz="1800" kern="100">
                <a:effectLst/>
                <a:latin typeface="Aptos"/>
                <a:ea typeface="DengXian"/>
                <a:cs typeface="Arial" panose="020B0604020202020204" pitchFamily="34" charset="0"/>
              </a:rPr>
              <a:t> dans l’exercice de simulation.</a:t>
            </a:r>
          </a:p>
          <a:p>
            <a:pPr marL="0" marR="0">
              <a:lnSpc>
                <a:spcPct val="115000"/>
              </a:lnSpc>
              <a:spcAft>
                <a:spcPts val="800"/>
              </a:spcAft>
              <a:buNone/>
            </a:pPr>
            <a:endParaRPr lang="en-US" sz="1800" kern="100">
              <a:effectLst/>
              <a:latin typeface="Aptos" panose="020B0004020202020204" pitchFamily="34" charset="0"/>
              <a:ea typeface="DengXian" panose="02010600030101010101" pitchFamily="2" charset="-122"/>
              <a:cs typeface="Arial" panose="020B0604020202020204" pitchFamily="34" charset="0"/>
            </a:endParaRPr>
          </a:p>
          <a:p>
            <a:pPr>
              <a:lnSpc>
                <a:spcPct val="115000"/>
              </a:lnSpc>
              <a:spcAft>
                <a:spcPts val="800"/>
              </a:spcAft>
            </a:pPr>
            <a:r>
              <a:rPr lang="fr-FR" sz="1800" kern="100">
                <a:effectLst/>
                <a:latin typeface="Aptos"/>
                <a:ea typeface="DengXian"/>
                <a:cs typeface="Arial" panose="020B0604020202020204" pitchFamily="34" charset="0"/>
              </a:rPr>
              <a:t>Voici les rôles inclus dans l’exercice de simulation. J’attribuerai un de ses </a:t>
            </a:r>
            <a:r>
              <a:rPr lang="fr-FR" sz="1800" kern="100">
                <a:latin typeface="Aptos"/>
                <a:ea typeface="DengXian"/>
                <a:cs typeface="Arial" panose="020B0604020202020204" pitchFamily="34" charset="0"/>
              </a:rPr>
              <a:t>rôles à </a:t>
            </a:r>
            <a:r>
              <a:rPr lang="fr-FR" sz="1800" kern="100">
                <a:effectLst/>
                <a:latin typeface="Aptos"/>
                <a:ea typeface="DengXian"/>
                <a:cs typeface="Arial" panose="020B0604020202020204" pitchFamily="34" charset="0"/>
              </a:rPr>
              <a:t>chacun </a:t>
            </a:r>
            <a:r>
              <a:rPr lang="fr-FR" sz="1800" kern="100">
                <a:latin typeface="Aptos"/>
                <a:ea typeface="DengXian"/>
                <a:cs typeface="Arial" panose="020B0604020202020204" pitchFamily="34" charset="0"/>
              </a:rPr>
              <a:t>d'entre</a:t>
            </a:r>
            <a:r>
              <a:rPr lang="fr-FR" sz="1800" kern="100">
                <a:effectLst/>
                <a:latin typeface="Aptos"/>
                <a:ea typeface="DengXian"/>
                <a:cs typeface="Arial" panose="020B0604020202020204" pitchFamily="34" charset="0"/>
              </a:rPr>
              <a:t> vous. </a:t>
            </a:r>
            <a:r>
              <a:rPr lang="fr-FR" sz="1800" i="1" kern="100">
                <a:effectLst/>
                <a:latin typeface="Aptos"/>
                <a:ea typeface="DengXian"/>
                <a:cs typeface="Arial" panose="020B0604020202020204" pitchFamily="34" charset="0"/>
              </a:rPr>
              <a:t>(Distribuer les descriptions de rôle.)</a:t>
            </a:r>
            <a:endParaRPr lang="en-US" sz="1800" kern="100">
              <a:effectLst/>
              <a:latin typeface="Aptos"/>
              <a:ea typeface="DengXian"/>
              <a:cs typeface="Arial" panose="020B0604020202020204" pitchFamily="34" charset="0"/>
            </a:endParaRPr>
          </a:p>
          <a:p>
            <a:pPr>
              <a:lnSpc>
                <a:spcPct val="114999"/>
              </a:lnSpc>
              <a:spcAft>
                <a:spcPts val="800"/>
              </a:spcAft>
            </a:pPr>
            <a:endParaRPr lang="fr-FR" sz="1800" i="1" kern="100">
              <a:latin typeface="Aptos"/>
              <a:ea typeface="DengXian"/>
              <a:cs typeface="Arial" panose="020B0604020202020204" pitchFamily="34" charset="0"/>
            </a:endParaRPr>
          </a:p>
          <a:p>
            <a:r>
              <a:rPr lang="fr-FR" sz="1800" kern="100">
                <a:effectLst/>
                <a:latin typeface="Aptos"/>
                <a:ea typeface="DengXian"/>
                <a:cs typeface="Arial" panose="020B0604020202020204" pitchFamily="34" charset="0"/>
              </a:rPr>
              <a:t>Vous avez désormais </a:t>
            </a:r>
            <a:r>
              <a:rPr lang="fr-FR" kern="100" err="1"/>
              <a:t>tous·tes</a:t>
            </a:r>
            <a:r>
              <a:rPr lang="fr-FR" kern="100"/>
              <a:t> </a:t>
            </a:r>
            <a:r>
              <a:rPr lang="fr-FR" kern="100">
                <a:latin typeface="Aptos"/>
                <a:ea typeface="DengXian"/>
                <a:cs typeface="Arial" panose="020B0604020202020204" pitchFamily="34" charset="0"/>
              </a:rPr>
              <a:t>un </a:t>
            </a:r>
            <a:r>
              <a:rPr lang="fr-FR" sz="1800" kern="100">
                <a:latin typeface="Aptos"/>
                <a:ea typeface="DengXian"/>
                <a:cs typeface="Arial" panose="020B0604020202020204" pitchFamily="34" charset="0"/>
              </a:rPr>
              <a:t>rôle</a:t>
            </a:r>
            <a:r>
              <a:rPr lang="fr-FR" sz="1800" kern="100">
                <a:effectLst/>
                <a:latin typeface="Aptos"/>
                <a:ea typeface="DengXian"/>
                <a:cs typeface="Arial" panose="020B0604020202020204" pitchFamily="34" charset="0"/>
              </a:rPr>
              <a:t>. </a:t>
            </a:r>
            <a:r>
              <a:rPr lang="fr-FR" kern="100">
                <a:effectLst/>
              </a:rPr>
              <a:t>Je vous donnerai </a:t>
            </a:r>
            <a:r>
              <a:rPr lang="fr-FR" kern="100"/>
              <a:t>le temps de le lire dans </a:t>
            </a:r>
            <a:r>
              <a:rPr lang="fr-FR" kern="100">
                <a:effectLst/>
              </a:rPr>
              <a:t>quelques minutes</a:t>
            </a:r>
            <a:r>
              <a:rPr lang="fr-FR" kern="100"/>
              <a:t>.</a:t>
            </a:r>
            <a:endParaRPr lang="en-US" kern="100">
              <a:solidFill>
                <a:srgbClr val="444444"/>
              </a:solidFill>
            </a:endParaRPr>
          </a:p>
          <a:p>
            <a:pPr>
              <a:lnSpc>
                <a:spcPct val="115000"/>
              </a:lnSpc>
              <a:spcAft>
                <a:spcPts val="800"/>
              </a:spcAft>
            </a:pPr>
            <a:endParaRPr lang="en-US" sz="1800" kern="100">
              <a:latin typeface="Aptos" panose="020B0004020202020204" pitchFamily="34" charset="0"/>
              <a:ea typeface="DengXian" panose="02010600030101010101" pitchFamily="2" charset="-122"/>
              <a:cs typeface="Arial" panose="020B0604020202020204" pitchFamily="34" charset="0"/>
            </a:endParaRPr>
          </a:p>
          <a:p>
            <a:pPr>
              <a:lnSpc>
                <a:spcPct val="115000"/>
              </a:lnSpc>
              <a:spcAft>
                <a:spcPts val="800"/>
              </a:spcAft>
            </a:pPr>
            <a:r>
              <a:rPr lang="fr-FR" sz="1800" kern="100">
                <a:effectLst/>
                <a:latin typeface="Aptos"/>
                <a:ea typeface="DengXian"/>
                <a:cs typeface="Arial" panose="020B0604020202020204" pitchFamily="34" charset="0"/>
              </a:rPr>
              <a:t>Vous remarquerez que chaque rôle est soit un homme, soit une femme. Vous </a:t>
            </a:r>
            <a:r>
              <a:rPr lang="fr-FR" sz="1800" kern="100">
                <a:latin typeface="Aptos"/>
                <a:ea typeface="DengXian"/>
                <a:cs typeface="Arial" panose="020B0604020202020204" pitchFamily="34" charset="0"/>
              </a:rPr>
              <a:t>devez</a:t>
            </a:r>
            <a:r>
              <a:rPr lang="fr-FR" sz="1800" kern="100">
                <a:effectLst/>
                <a:latin typeface="Aptos"/>
                <a:ea typeface="DengXian"/>
                <a:cs typeface="Arial" panose="020B0604020202020204" pitchFamily="34" charset="0"/>
              </a:rPr>
              <a:t> jouer le rôle indiqué dans vos instructions de rôle et </a:t>
            </a:r>
            <a:r>
              <a:rPr lang="fr-FR" sz="1800" kern="100">
                <a:latin typeface="Aptos"/>
                <a:ea typeface="DengXian"/>
                <a:cs typeface="Arial" panose="020B0604020202020204" pitchFamily="34" charset="0"/>
              </a:rPr>
              <a:t>NON votre</a:t>
            </a:r>
            <a:r>
              <a:rPr lang="fr-FR" sz="1800" kern="100">
                <a:effectLst/>
                <a:latin typeface="Aptos"/>
                <a:ea typeface="DengXian"/>
                <a:cs typeface="Arial" panose="020B0604020202020204" pitchFamily="34" charset="0"/>
              </a:rPr>
              <a:t> propre identité de genre, à l’exception des “</a:t>
            </a:r>
            <a:r>
              <a:rPr lang="fr-FR" sz="1800" kern="100" err="1">
                <a:latin typeface="Aptos"/>
                <a:ea typeface="DengXian"/>
                <a:cs typeface="Arial" panose="020B0604020202020204" pitchFamily="34" charset="0"/>
              </a:rPr>
              <a:t>observateur</a:t>
            </a:r>
            <a:r>
              <a:rPr lang="fr-FR" kern="100" err="1"/>
              <a:t>·rice</a:t>
            </a:r>
            <a:r>
              <a:rPr lang="fr-FR" sz="1800" kern="100" err="1">
                <a:latin typeface="Aptos"/>
                <a:ea typeface="DengXian"/>
                <a:cs typeface="Arial" panose="020B0604020202020204" pitchFamily="34" charset="0"/>
              </a:rPr>
              <a:t>s</a:t>
            </a:r>
            <a:r>
              <a:rPr lang="fr-FR" sz="1800" kern="100">
                <a:effectLst/>
                <a:latin typeface="Aptos"/>
                <a:ea typeface="DengXian"/>
                <a:cs typeface="Arial" panose="020B0604020202020204" pitchFamily="34" charset="0"/>
              </a:rPr>
              <a:t>”. Les </a:t>
            </a:r>
            <a:r>
              <a:rPr lang="fr-FR" sz="1800" kern="100" err="1">
                <a:latin typeface="Aptos"/>
                <a:ea typeface="DengXian"/>
                <a:cs typeface="Arial" panose="020B0604020202020204" pitchFamily="34" charset="0"/>
              </a:rPr>
              <a:t>observateur</a:t>
            </a:r>
            <a:r>
              <a:rPr lang="fr-FR" kern="100" err="1"/>
              <a:t>·rice</a:t>
            </a:r>
            <a:r>
              <a:rPr lang="fr-FR" sz="1800" kern="100" err="1">
                <a:latin typeface="Aptos"/>
                <a:ea typeface="DengXian"/>
                <a:cs typeface="Arial" panose="020B0604020202020204" pitchFamily="34" charset="0"/>
              </a:rPr>
              <a:t>s</a:t>
            </a:r>
            <a:r>
              <a:rPr lang="fr-FR" sz="1800" kern="100">
                <a:effectLst/>
                <a:latin typeface="Aptos"/>
                <a:ea typeface="DengXian"/>
                <a:cs typeface="Arial" panose="020B0604020202020204" pitchFamily="34" charset="0"/>
              </a:rPr>
              <a:t> peuvent choisir le rôle qu’ils souhaitent jouer. Veuillez ne pas révéler votre rôle aux autres avant le début de l’exercice.</a:t>
            </a:r>
            <a:endParaRPr lang="en-US" sz="1800" kern="100">
              <a:effectLst/>
              <a:latin typeface="Aptos"/>
              <a:ea typeface="DengXian"/>
              <a:cs typeface="Arial" panose="020B0604020202020204" pitchFamily="34" charset="0"/>
            </a:endParaRPr>
          </a:p>
          <a:p>
            <a:endParaRPr lang="en-GB" noProof="0"/>
          </a:p>
          <a:p>
            <a:pPr marL="0" marR="0" lvl="0" indent="0" algn="l" defTabSz="914400" rtl="0" eaLnBrk="1" fontAlgn="auto" latinLnBrk="0" hangingPunct="1">
              <a:lnSpc>
                <a:spcPct val="100000"/>
              </a:lnSpc>
              <a:spcBef>
                <a:spcPts val="0"/>
              </a:spcBef>
              <a:spcAft>
                <a:spcPts val="0"/>
              </a:spcAft>
              <a:buClrTx/>
              <a:buSzTx/>
              <a:buFontTx/>
              <a:buNone/>
              <a:tabLst/>
              <a:defRPr/>
            </a:pPr>
            <a:r>
              <a:rPr lang="fr-FR" sz="1800" kern="100">
                <a:effectLst/>
                <a:latin typeface="Aptos"/>
                <a:ea typeface="DengXian"/>
                <a:cs typeface="Arial" panose="020B0604020202020204" pitchFamily="34" charset="0"/>
              </a:rPr>
              <a:t>Je vais vous donner 20 minutes pour vous familiariser avec votre rôle et lire le contexte ainsi que les autres documents. Ensuite, nous passerons à l’exercice de simulation. (</a:t>
            </a:r>
            <a:r>
              <a:rPr lang="fr-FR" sz="1800" i="1" kern="100">
                <a:effectLst/>
                <a:latin typeface="Aptos"/>
                <a:ea typeface="DengXian"/>
                <a:cs typeface="Arial" panose="020B0604020202020204" pitchFamily="34" charset="0"/>
              </a:rPr>
              <a:t>Accordez 20 minutes pour la lecture.)</a:t>
            </a:r>
            <a:endParaRPr lang="en-US" sz="1800" kern="100">
              <a:effectLst/>
              <a:latin typeface="Aptos"/>
              <a:ea typeface="DengXian"/>
              <a:cs typeface="Arial" panose="020B0604020202020204" pitchFamily="34" charset="0"/>
            </a:endParaRPr>
          </a:p>
          <a:p>
            <a:endParaRPr lang="en-GB" noProof="0"/>
          </a:p>
        </p:txBody>
      </p:sp>
      <p:sp>
        <p:nvSpPr>
          <p:cNvPr id="4" name="Espace réservé du numéro de diapositive 3"/>
          <p:cNvSpPr>
            <a:spLocks noGrp="1"/>
          </p:cNvSpPr>
          <p:nvPr>
            <p:ph type="sldNum" sz="quarter" idx="5"/>
          </p:nvPr>
        </p:nvSpPr>
        <p:spPr/>
        <p:txBody>
          <a:bodyPr/>
          <a:lstStyle/>
          <a:p>
            <a:fld id="{0A83D7B9-9304-43D9-B9C6-6966DFFE4C6C}" type="slidenum">
              <a:rPr lang="fr-FR" smtClean="0"/>
              <a:t>9</a:t>
            </a:fld>
            <a:endParaRPr lang="fr-FR"/>
          </a:p>
        </p:txBody>
      </p:sp>
    </p:spTree>
    <p:extLst>
      <p:ext uri="{BB962C8B-B14F-4D97-AF65-F5344CB8AC3E}">
        <p14:creationId xmlns:p14="http://schemas.microsoft.com/office/powerpoint/2010/main" val="15221587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56ED73-322C-DEA5-20B7-3995BF4B0A0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8D9927F-D8BF-02A5-93A5-9ED232A6301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76996FF-7593-78E7-6047-98FAC69FD083}"/>
              </a:ext>
            </a:extLst>
          </p:cNvPr>
          <p:cNvSpPr>
            <a:spLocks noGrp="1"/>
          </p:cNvSpPr>
          <p:nvPr>
            <p:ph type="dt" sz="half" idx="10"/>
          </p:nvPr>
        </p:nvSpPr>
        <p:spPr/>
        <p:txBody>
          <a:bodyPr/>
          <a:lstStyle/>
          <a:p>
            <a:fld id="{11C90F05-D0C9-4C07-B0DF-8B2C483F3EAD}" type="datetimeFigureOut">
              <a:rPr lang="en-US" smtClean="0"/>
              <a:t>8/29/2025</a:t>
            </a:fld>
            <a:endParaRPr lang="en-US"/>
          </a:p>
        </p:txBody>
      </p:sp>
      <p:sp>
        <p:nvSpPr>
          <p:cNvPr id="5" name="Footer Placeholder 4">
            <a:extLst>
              <a:ext uri="{FF2B5EF4-FFF2-40B4-BE49-F238E27FC236}">
                <a16:creationId xmlns:a16="http://schemas.microsoft.com/office/drawing/2014/main" id="{EAF7B8D1-6F9B-4314-D579-3597B79F8A8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3505CF4-02E8-B291-388C-9FBD81A11606}"/>
              </a:ext>
            </a:extLst>
          </p:cNvPr>
          <p:cNvSpPr>
            <a:spLocks noGrp="1"/>
          </p:cNvSpPr>
          <p:nvPr>
            <p:ph type="sldNum" sz="quarter" idx="12"/>
          </p:nvPr>
        </p:nvSpPr>
        <p:spPr/>
        <p:txBody>
          <a:bodyPr/>
          <a:lstStyle/>
          <a:p>
            <a:fld id="{4581EE3A-20F1-4C39-B60A-42CBBC1081A6}" type="slidenum">
              <a:rPr lang="en-US" smtClean="0"/>
              <a:t>‹N°›</a:t>
            </a:fld>
            <a:endParaRPr lang="en-US"/>
          </a:p>
        </p:txBody>
      </p:sp>
    </p:spTree>
    <p:extLst>
      <p:ext uri="{BB962C8B-B14F-4D97-AF65-F5344CB8AC3E}">
        <p14:creationId xmlns:p14="http://schemas.microsoft.com/office/powerpoint/2010/main" val="4733315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46B97-5620-F0E2-4244-AA7484CF7B2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413E9FF-CF40-2C99-7821-5236919DBAE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0FCE2A2-BBB0-9CFD-0596-D37DBF73E874}"/>
              </a:ext>
            </a:extLst>
          </p:cNvPr>
          <p:cNvSpPr>
            <a:spLocks noGrp="1"/>
          </p:cNvSpPr>
          <p:nvPr>
            <p:ph type="dt" sz="half" idx="10"/>
          </p:nvPr>
        </p:nvSpPr>
        <p:spPr/>
        <p:txBody>
          <a:bodyPr/>
          <a:lstStyle/>
          <a:p>
            <a:fld id="{11C90F05-D0C9-4C07-B0DF-8B2C483F3EAD}" type="datetimeFigureOut">
              <a:rPr lang="en-US" smtClean="0"/>
              <a:t>8/29/2025</a:t>
            </a:fld>
            <a:endParaRPr lang="en-US"/>
          </a:p>
        </p:txBody>
      </p:sp>
      <p:sp>
        <p:nvSpPr>
          <p:cNvPr id="5" name="Footer Placeholder 4">
            <a:extLst>
              <a:ext uri="{FF2B5EF4-FFF2-40B4-BE49-F238E27FC236}">
                <a16:creationId xmlns:a16="http://schemas.microsoft.com/office/drawing/2014/main" id="{3F108D7A-7770-843A-FA1F-1D00A8FF2F5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C45047-3024-C03E-579C-2B51CF887695}"/>
              </a:ext>
            </a:extLst>
          </p:cNvPr>
          <p:cNvSpPr>
            <a:spLocks noGrp="1"/>
          </p:cNvSpPr>
          <p:nvPr>
            <p:ph type="sldNum" sz="quarter" idx="12"/>
          </p:nvPr>
        </p:nvSpPr>
        <p:spPr/>
        <p:txBody>
          <a:bodyPr/>
          <a:lstStyle/>
          <a:p>
            <a:fld id="{4581EE3A-20F1-4C39-B60A-42CBBC1081A6}" type="slidenum">
              <a:rPr lang="en-US" smtClean="0"/>
              <a:t>‹N°›</a:t>
            </a:fld>
            <a:endParaRPr lang="en-US"/>
          </a:p>
        </p:txBody>
      </p:sp>
    </p:spTree>
    <p:extLst>
      <p:ext uri="{BB962C8B-B14F-4D97-AF65-F5344CB8AC3E}">
        <p14:creationId xmlns:p14="http://schemas.microsoft.com/office/powerpoint/2010/main" val="33950947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2584272-7412-1DDC-7AD9-0A9AD59F91A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FB01DD0-BF61-EDAB-15FA-520ADD8B74B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A796C79-48A6-DA65-BBC6-6EE0687C5714}"/>
              </a:ext>
            </a:extLst>
          </p:cNvPr>
          <p:cNvSpPr>
            <a:spLocks noGrp="1"/>
          </p:cNvSpPr>
          <p:nvPr>
            <p:ph type="dt" sz="half" idx="10"/>
          </p:nvPr>
        </p:nvSpPr>
        <p:spPr/>
        <p:txBody>
          <a:bodyPr/>
          <a:lstStyle/>
          <a:p>
            <a:fld id="{11C90F05-D0C9-4C07-B0DF-8B2C483F3EAD}" type="datetimeFigureOut">
              <a:rPr lang="en-US" smtClean="0"/>
              <a:t>8/29/2025</a:t>
            </a:fld>
            <a:endParaRPr lang="en-US"/>
          </a:p>
        </p:txBody>
      </p:sp>
      <p:sp>
        <p:nvSpPr>
          <p:cNvPr id="5" name="Footer Placeholder 4">
            <a:extLst>
              <a:ext uri="{FF2B5EF4-FFF2-40B4-BE49-F238E27FC236}">
                <a16:creationId xmlns:a16="http://schemas.microsoft.com/office/drawing/2014/main" id="{E032FF7C-4598-E82A-0BFC-E0800079A9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7244F68-0628-2BC9-3884-808F6CF98D51}"/>
              </a:ext>
            </a:extLst>
          </p:cNvPr>
          <p:cNvSpPr>
            <a:spLocks noGrp="1"/>
          </p:cNvSpPr>
          <p:nvPr>
            <p:ph type="sldNum" sz="quarter" idx="12"/>
          </p:nvPr>
        </p:nvSpPr>
        <p:spPr/>
        <p:txBody>
          <a:bodyPr/>
          <a:lstStyle/>
          <a:p>
            <a:fld id="{4581EE3A-20F1-4C39-B60A-42CBBC1081A6}" type="slidenum">
              <a:rPr lang="en-US" smtClean="0"/>
              <a:t>‹N°›</a:t>
            </a:fld>
            <a:endParaRPr lang="en-US"/>
          </a:p>
        </p:txBody>
      </p:sp>
    </p:spTree>
    <p:extLst>
      <p:ext uri="{BB962C8B-B14F-4D97-AF65-F5344CB8AC3E}">
        <p14:creationId xmlns:p14="http://schemas.microsoft.com/office/powerpoint/2010/main" val="10914037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1D2FA5-341E-439B-95C6-B3084B993F76}"/>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8431B277-E534-47D8-8B1D-4E313D5F53D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08877D82-3931-4C99-80A2-EC8A2C4442B5}"/>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5" name="Espace réservé du pied de page 4">
            <a:extLst>
              <a:ext uri="{FF2B5EF4-FFF2-40B4-BE49-F238E27FC236}">
                <a16:creationId xmlns:a16="http://schemas.microsoft.com/office/drawing/2014/main" id="{44B064AF-A497-40BD-94E0-AE09BD1C480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CD95A2A-8C6F-4DB4-9381-4DDE13298992}"/>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38959772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864E55F-F994-47C7-8BB2-C7069F283E3B}"/>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2C316B4A-9A0C-4D41-B31A-E0A0FC5A81BF}"/>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4BC7EA1-2081-4E6D-8132-47FD5FCA54D8}"/>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5" name="Espace réservé du pied de page 4">
            <a:extLst>
              <a:ext uri="{FF2B5EF4-FFF2-40B4-BE49-F238E27FC236}">
                <a16:creationId xmlns:a16="http://schemas.microsoft.com/office/drawing/2014/main" id="{029651F9-3C79-4274-A8FE-1506A737F04A}"/>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233143F8-686D-4820-954E-3A7593FE23C5}"/>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18944668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6044E1-A70E-4AC3-9A06-466806DB4090}"/>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5136BB6F-5D9B-4A91-98C2-FDF18405FF9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261BD1C0-F2E3-441F-A0D2-CFB3DED36A84}"/>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5" name="Espace réservé du pied de page 4">
            <a:extLst>
              <a:ext uri="{FF2B5EF4-FFF2-40B4-BE49-F238E27FC236}">
                <a16:creationId xmlns:a16="http://schemas.microsoft.com/office/drawing/2014/main" id="{C0DD5D85-5504-4E72-8CD8-99E120F0538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B074B272-86B7-4E6A-AFE3-88F1A95D53BE}"/>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23397887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968809-8386-44D5-AFD7-F733A77E000D}"/>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442B17BF-D35C-4711-A7D0-C51CB2BE21E7}"/>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2C1C2AC5-D421-4B3A-A7E7-ED6B1CA5A47E}"/>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E75EB29A-F558-4BF2-B742-90791C57F43E}"/>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6" name="Espace réservé du pied de page 5">
            <a:extLst>
              <a:ext uri="{FF2B5EF4-FFF2-40B4-BE49-F238E27FC236}">
                <a16:creationId xmlns:a16="http://schemas.microsoft.com/office/drawing/2014/main" id="{A9C99B73-773B-41D7-9CBA-F429463CE399}"/>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E4529893-2BBC-49E2-9EEF-6F33F251147A}"/>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7489302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DD43208-FB2F-4660-BCB8-E612CE614D84}"/>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FA97EF5B-1C39-453E-B433-9FA434880CB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1C4F3A17-C95E-49E7-8028-62AF9C893398}"/>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07B8B4B3-5CCA-4746-8B1E-5FF1E75A2E5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CB326C8F-EB73-4FBB-8DC9-ADB611DA7881}"/>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E9CD0592-A269-4571-8982-474DC925FE7F}"/>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8" name="Espace réservé du pied de page 7">
            <a:extLst>
              <a:ext uri="{FF2B5EF4-FFF2-40B4-BE49-F238E27FC236}">
                <a16:creationId xmlns:a16="http://schemas.microsoft.com/office/drawing/2014/main" id="{5516509A-74EA-4F22-854E-B4942A3D2820}"/>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FE5AC175-F3B8-4CB6-AD7A-CE440673E849}"/>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5264892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6246B05-E5C1-4BF4-ACC8-FB223ABB61C2}"/>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779BAAFD-A6B1-4C75-A667-99DE7C406537}"/>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4" name="Espace réservé du pied de page 3">
            <a:extLst>
              <a:ext uri="{FF2B5EF4-FFF2-40B4-BE49-F238E27FC236}">
                <a16:creationId xmlns:a16="http://schemas.microsoft.com/office/drawing/2014/main" id="{F2F60993-27F3-465A-888A-618C9680F346}"/>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57AC9B85-A9F3-4E1B-AC57-5CAD054C3EA9}"/>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4983308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D6335853-D5DB-4F72-9D68-E2B36AF6797B}"/>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3" name="Espace réservé du pied de page 2">
            <a:extLst>
              <a:ext uri="{FF2B5EF4-FFF2-40B4-BE49-F238E27FC236}">
                <a16:creationId xmlns:a16="http://schemas.microsoft.com/office/drawing/2014/main" id="{30FF28A2-9B88-48BB-A7D8-CCC9CF1A77DF}"/>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08FBB712-D8FA-4509-BA7B-F2D94233650F}"/>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85539018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3119FE7-A7C5-42BA-BB04-A0E84A7879DC}"/>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87F65780-D505-441B-BEB0-F44FCC6EA49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A0C8030B-EE44-4D63-A356-D1F93542363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5B3884F9-0E78-4AE9-B5DE-E726658CD564}"/>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6" name="Espace réservé du pied de page 5">
            <a:extLst>
              <a:ext uri="{FF2B5EF4-FFF2-40B4-BE49-F238E27FC236}">
                <a16:creationId xmlns:a16="http://schemas.microsoft.com/office/drawing/2014/main" id="{32A5D563-F31D-4571-8901-25634D3CCF17}"/>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308FC3F1-53BE-4467-AEC1-779E2F7B20C9}"/>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33860230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058084-7622-444A-8D8B-7B42CF3B83D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B912CB4-8468-D77E-4E97-3DFCFD1D9F1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1473BB0-48BD-C1C9-8DF1-8C0B9BBAD163}"/>
              </a:ext>
            </a:extLst>
          </p:cNvPr>
          <p:cNvSpPr>
            <a:spLocks noGrp="1"/>
          </p:cNvSpPr>
          <p:nvPr>
            <p:ph type="dt" sz="half" idx="10"/>
          </p:nvPr>
        </p:nvSpPr>
        <p:spPr/>
        <p:txBody>
          <a:bodyPr/>
          <a:lstStyle/>
          <a:p>
            <a:fld id="{11C90F05-D0C9-4C07-B0DF-8B2C483F3EAD}" type="datetimeFigureOut">
              <a:rPr lang="en-US" smtClean="0"/>
              <a:t>8/29/2025</a:t>
            </a:fld>
            <a:endParaRPr lang="en-US"/>
          </a:p>
        </p:txBody>
      </p:sp>
      <p:sp>
        <p:nvSpPr>
          <p:cNvPr id="5" name="Footer Placeholder 4">
            <a:extLst>
              <a:ext uri="{FF2B5EF4-FFF2-40B4-BE49-F238E27FC236}">
                <a16:creationId xmlns:a16="http://schemas.microsoft.com/office/drawing/2014/main" id="{6985C5E9-100A-A894-01CC-BACBCE19763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40429D5-AF73-A4DB-40B0-F81D49A91EA5}"/>
              </a:ext>
            </a:extLst>
          </p:cNvPr>
          <p:cNvSpPr>
            <a:spLocks noGrp="1"/>
          </p:cNvSpPr>
          <p:nvPr>
            <p:ph type="sldNum" sz="quarter" idx="12"/>
          </p:nvPr>
        </p:nvSpPr>
        <p:spPr/>
        <p:txBody>
          <a:bodyPr/>
          <a:lstStyle/>
          <a:p>
            <a:fld id="{4581EE3A-20F1-4C39-B60A-42CBBC1081A6}" type="slidenum">
              <a:rPr lang="en-US" smtClean="0"/>
              <a:t>‹N°›</a:t>
            </a:fld>
            <a:endParaRPr lang="en-US"/>
          </a:p>
        </p:txBody>
      </p:sp>
    </p:spTree>
    <p:extLst>
      <p:ext uri="{BB962C8B-B14F-4D97-AF65-F5344CB8AC3E}">
        <p14:creationId xmlns:p14="http://schemas.microsoft.com/office/powerpoint/2010/main" val="2429175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455A37-28F4-47E2-BC5F-7AD9DECC1E16}"/>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F2EC7736-5CD1-40AD-B74E-A03353AAF61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13EB4BE8-1364-459F-A8B3-FA986231D9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7ECD36DA-7173-4F49-AD28-C3AF2EA54096}"/>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6" name="Espace réservé du pied de page 5">
            <a:extLst>
              <a:ext uri="{FF2B5EF4-FFF2-40B4-BE49-F238E27FC236}">
                <a16:creationId xmlns:a16="http://schemas.microsoft.com/office/drawing/2014/main" id="{793219B5-1800-483C-9270-7E21965375F0}"/>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E574363A-122F-4DBC-8114-87A4D98D0DF9}"/>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398025038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E856DA8-23E2-4792-AB0B-DDFD1D52409E}"/>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36911228-F8A4-430C-98ED-F7162F320CDA}"/>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F3E1E6D-9A75-41B7-BA90-BBCE9F183170}"/>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5" name="Espace réservé du pied de page 4">
            <a:extLst>
              <a:ext uri="{FF2B5EF4-FFF2-40B4-BE49-F238E27FC236}">
                <a16:creationId xmlns:a16="http://schemas.microsoft.com/office/drawing/2014/main" id="{8736D287-38FF-427B-B7F1-FEDBB2FE295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8E981F32-1A07-4CB3-91B6-1D98EC987DF2}"/>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1604884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BD3C0CF6-D158-4CAD-BB17-29B45B61FD82}"/>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F532FF92-95D4-4CAE-9A2C-5ABC307F2AA3}"/>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541ABB7E-7C3B-43DC-9EDA-698ADAAF417A}"/>
              </a:ext>
            </a:extLst>
          </p:cNvPr>
          <p:cNvSpPr>
            <a:spLocks noGrp="1"/>
          </p:cNvSpPr>
          <p:nvPr>
            <p:ph type="dt" sz="half" idx="10"/>
          </p:nvPr>
        </p:nvSpPr>
        <p:spPr/>
        <p:txBody>
          <a:bodyPr/>
          <a:lstStyle/>
          <a:p>
            <a:fld id="{8ACCD1A0-AC9C-42F5-9B9F-ED5617CA6904}" type="datetimeFigureOut">
              <a:rPr lang="fr-FR" smtClean="0"/>
              <a:t>29/08/2025</a:t>
            </a:fld>
            <a:endParaRPr lang="fr-FR"/>
          </a:p>
        </p:txBody>
      </p:sp>
      <p:sp>
        <p:nvSpPr>
          <p:cNvPr id="5" name="Espace réservé du pied de page 4">
            <a:extLst>
              <a:ext uri="{FF2B5EF4-FFF2-40B4-BE49-F238E27FC236}">
                <a16:creationId xmlns:a16="http://schemas.microsoft.com/office/drawing/2014/main" id="{974DE11A-DCC8-4B12-B1AA-F388C6233D7D}"/>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B814F20-A234-470A-9EFE-FD3273326766}"/>
              </a:ext>
            </a:extLst>
          </p:cNvPr>
          <p:cNvSpPr>
            <a:spLocks noGrp="1"/>
          </p:cNvSpPr>
          <p:nvPr>
            <p:ph type="sldNum" sz="quarter" idx="12"/>
          </p:nvPr>
        </p:nvSpPr>
        <p:spPr/>
        <p:txBody>
          <a:bodyPr/>
          <a:lstStyle/>
          <a:p>
            <a:fld id="{1A12EB52-4303-4464-B2ED-C9EDA0C8C596}" type="slidenum">
              <a:rPr lang="fr-FR" smtClean="0"/>
              <a:t>‹N°›</a:t>
            </a:fld>
            <a:endParaRPr lang="fr-FR"/>
          </a:p>
        </p:txBody>
      </p:sp>
    </p:spTree>
    <p:extLst>
      <p:ext uri="{BB962C8B-B14F-4D97-AF65-F5344CB8AC3E}">
        <p14:creationId xmlns:p14="http://schemas.microsoft.com/office/powerpoint/2010/main" val="5517778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3D16E5-18AB-72B1-2187-0533D60C892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3A42DE7-9F8D-9A26-3778-738F2158AB7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F05C4DC-0B17-B02F-4528-3BF74FAFAA6B}"/>
              </a:ext>
            </a:extLst>
          </p:cNvPr>
          <p:cNvSpPr>
            <a:spLocks noGrp="1"/>
          </p:cNvSpPr>
          <p:nvPr>
            <p:ph type="dt" sz="half" idx="10"/>
          </p:nvPr>
        </p:nvSpPr>
        <p:spPr/>
        <p:txBody>
          <a:bodyPr/>
          <a:lstStyle/>
          <a:p>
            <a:fld id="{11C90F05-D0C9-4C07-B0DF-8B2C483F3EAD}" type="datetimeFigureOut">
              <a:rPr lang="en-US" smtClean="0"/>
              <a:t>8/29/2025</a:t>
            </a:fld>
            <a:endParaRPr lang="en-US"/>
          </a:p>
        </p:txBody>
      </p:sp>
      <p:sp>
        <p:nvSpPr>
          <p:cNvPr id="5" name="Footer Placeholder 4">
            <a:extLst>
              <a:ext uri="{FF2B5EF4-FFF2-40B4-BE49-F238E27FC236}">
                <a16:creationId xmlns:a16="http://schemas.microsoft.com/office/drawing/2014/main" id="{BF817850-665C-4BCF-0D03-8979C8EBE5C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3ACD3B5-6700-7A21-3B90-2D8754EDA0A7}"/>
              </a:ext>
            </a:extLst>
          </p:cNvPr>
          <p:cNvSpPr>
            <a:spLocks noGrp="1"/>
          </p:cNvSpPr>
          <p:nvPr>
            <p:ph type="sldNum" sz="quarter" idx="12"/>
          </p:nvPr>
        </p:nvSpPr>
        <p:spPr/>
        <p:txBody>
          <a:bodyPr/>
          <a:lstStyle/>
          <a:p>
            <a:fld id="{4581EE3A-20F1-4C39-B60A-42CBBC1081A6}" type="slidenum">
              <a:rPr lang="en-US" smtClean="0"/>
              <a:t>‹N°›</a:t>
            </a:fld>
            <a:endParaRPr lang="en-US"/>
          </a:p>
        </p:txBody>
      </p:sp>
    </p:spTree>
    <p:extLst>
      <p:ext uri="{BB962C8B-B14F-4D97-AF65-F5344CB8AC3E}">
        <p14:creationId xmlns:p14="http://schemas.microsoft.com/office/powerpoint/2010/main" val="17614654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7196F7-0A18-A9FD-B7D7-E701305333A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4946395-DCF0-A050-C20E-B845BF21AC7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E24C669-B9C7-9F30-B8BB-01220D1AFBD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7CB3FAA-0029-F410-7989-AE9DF39F15B6}"/>
              </a:ext>
            </a:extLst>
          </p:cNvPr>
          <p:cNvSpPr>
            <a:spLocks noGrp="1"/>
          </p:cNvSpPr>
          <p:nvPr>
            <p:ph type="dt" sz="half" idx="10"/>
          </p:nvPr>
        </p:nvSpPr>
        <p:spPr/>
        <p:txBody>
          <a:bodyPr/>
          <a:lstStyle/>
          <a:p>
            <a:fld id="{11C90F05-D0C9-4C07-B0DF-8B2C483F3EAD}" type="datetimeFigureOut">
              <a:rPr lang="en-US" smtClean="0"/>
              <a:t>8/29/2025</a:t>
            </a:fld>
            <a:endParaRPr lang="en-US"/>
          </a:p>
        </p:txBody>
      </p:sp>
      <p:sp>
        <p:nvSpPr>
          <p:cNvPr id="6" name="Footer Placeholder 5">
            <a:extLst>
              <a:ext uri="{FF2B5EF4-FFF2-40B4-BE49-F238E27FC236}">
                <a16:creationId xmlns:a16="http://schemas.microsoft.com/office/drawing/2014/main" id="{F31D463E-812B-C225-10E9-6F967431AFC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50DB3D-EA09-1854-B1DC-0B6F0B2D28A6}"/>
              </a:ext>
            </a:extLst>
          </p:cNvPr>
          <p:cNvSpPr>
            <a:spLocks noGrp="1"/>
          </p:cNvSpPr>
          <p:nvPr>
            <p:ph type="sldNum" sz="quarter" idx="12"/>
          </p:nvPr>
        </p:nvSpPr>
        <p:spPr/>
        <p:txBody>
          <a:bodyPr/>
          <a:lstStyle/>
          <a:p>
            <a:fld id="{4581EE3A-20F1-4C39-B60A-42CBBC1081A6}" type="slidenum">
              <a:rPr lang="en-US" smtClean="0"/>
              <a:t>‹N°›</a:t>
            </a:fld>
            <a:endParaRPr lang="en-US"/>
          </a:p>
        </p:txBody>
      </p:sp>
    </p:spTree>
    <p:extLst>
      <p:ext uri="{BB962C8B-B14F-4D97-AF65-F5344CB8AC3E}">
        <p14:creationId xmlns:p14="http://schemas.microsoft.com/office/powerpoint/2010/main" val="474807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BEDBC0-74CB-5901-3253-997B9099C4F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E480696-679E-F14F-1EB6-77324AB3A5C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415459B-A530-3395-57CD-877D06F8070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E500630-A88A-8273-10A8-A695434B764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939668F-6BE3-F281-824D-7EF9199B303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6B3EA52-4E7C-A4DA-74EA-F1117ADE64C1}"/>
              </a:ext>
            </a:extLst>
          </p:cNvPr>
          <p:cNvSpPr>
            <a:spLocks noGrp="1"/>
          </p:cNvSpPr>
          <p:nvPr>
            <p:ph type="dt" sz="half" idx="10"/>
          </p:nvPr>
        </p:nvSpPr>
        <p:spPr/>
        <p:txBody>
          <a:bodyPr/>
          <a:lstStyle/>
          <a:p>
            <a:fld id="{11C90F05-D0C9-4C07-B0DF-8B2C483F3EAD}" type="datetimeFigureOut">
              <a:rPr lang="en-US" smtClean="0"/>
              <a:t>8/29/2025</a:t>
            </a:fld>
            <a:endParaRPr lang="en-US"/>
          </a:p>
        </p:txBody>
      </p:sp>
      <p:sp>
        <p:nvSpPr>
          <p:cNvPr id="8" name="Footer Placeholder 7">
            <a:extLst>
              <a:ext uri="{FF2B5EF4-FFF2-40B4-BE49-F238E27FC236}">
                <a16:creationId xmlns:a16="http://schemas.microsoft.com/office/drawing/2014/main" id="{22F6FC1F-F097-4355-2336-C426134C3EC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7B6D3E8-874F-12BE-479F-53CB6B8F0EDB}"/>
              </a:ext>
            </a:extLst>
          </p:cNvPr>
          <p:cNvSpPr>
            <a:spLocks noGrp="1"/>
          </p:cNvSpPr>
          <p:nvPr>
            <p:ph type="sldNum" sz="quarter" idx="12"/>
          </p:nvPr>
        </p:nvSpPr>
        <p:spPr/>
        <p:txBody>
          <a:bodyPr/>
          <a:lstStyle/>
          <a:p>
            <a:fld id="{4581EE3A-20F1-4C39-B60A-42CBBC1081A6}" type="slidenum">
              <a:rPr lang="en-US" smtClean="0"/>
              <a:t>‹N°›</a:t>
            </a:fld>
            <a:endParaRPr lang="en-US"/>
          </a:p>
        </p:txBody>
      </p:sp>
    </p:spTree>
    <p:extLst>
      <p:ext uri="{BB962C8B-B14F-4D97-AF65-F5344CB8AC3E}">
        <p14:creationId xmlns:p14="http://schemas.microsoft.com/office/powerpoint/2010/main" val="20968001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B4EC9F-EDB8-291F-32CA-9053404ADA9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A698F05-C628-F12A-C777-C9B1EAF5BDF1}"/>
              </a:ext>
            </a:extLst>
          </p:cNvPr>
          <p:cNvSpPr>
            <a:spLocks noGrp="1"/>
          </p:cNvSpPr>
          <p:nvPr>
            <p:ph type="dt" sz="half" idx="10"/>
          </p:nvPr>
        </p:nvSpPr>
        <p:spPr/>
        <p:txBody>
          <a:bodyPr/>
          <a:lstStyle/>
          <a:p>
            <a:fld id="{11C90F05-D0C9-4C07-B0DF-8B2C483F3EAD}" type="datetimeFigureOut">
              <a:rPr lang="en-US" smtClean="0"/>
              <a:t>8/29/2025</a:t>
            </a:fld>
            <a:endParaRPr lang="en-US"/>
          </a:p>
        </p:txBody>
      </p:sp>
      <p:sp>
        <p:nvSpPr>
          <p:cNvPr id="4" name="Footer Placeholder 3">
            <a:extLst>
              <a:ext uri="{FF2B5EF4-FFF2-40B4-BE49-F238E27FC236}">
                <a16:creationId xmlns:a16="http://schemas.microsoft.com/office/drawing/2014/main" id="{6EDD73B2-C071-03C2-E988-7CA785E2357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DA79F1A-6D12-E67A-D8DD-0C872669BBAC}"/>
              </a:ext>
            </a:extLst>
          </p:cNvPr>
          <p:cNvSpPr>
            <a:spLocks noGrp="1"/>
          </p:cNvSpPr>
          <p:nvPr>
            <p:ph type="sldNum" sz="quarter" idx="12"/>
          </p:nvPr>
        </p:nvSpPr>
        <p:spPr/>
        <p:txBody>
          <a:bodyPr/>
          <a:lstStyle/>
          <a:p>
            <a:fld id="{4581EE3A-20F1-4C39-B60A-42CBBC1081A6}" type="slidenum">
              <a:rPr lang="en-US" smtClean="0"/>
              <a:t>‹N°›</a:t>
            </a:fld>
            <a:endParaRPr lang="en-US"/>
          </a:p>
        </p:txBody>
      </p:sp>
    </p:spTree>
    <p:extLst>
      <p:ext uri="{BB962C8B-B14F-4D97-AF65-F5344CB8AC3E}">
        <p14:creationId xmlns:p14="http://schemas.microsoft.com/office/powerpoint/2010/main" val="15040287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2B8F5EC-0BF2-D158-F2A8-E2C435E71197}"/>
              </a:ext>
            </a:extLst>
          </p:cNvPr>
          <p:cNvSpPr>
            <a:spLocks noGrp="1"/>
          </p:cNvSpPr>
          <p:nvPr>
            <p:ph type="dt" sz="half" idx="10"/>
          </p:nvPr>
        </p:nvSpPr>
        <p:spPr/>
        <p:txBody>
          <a:bodyPr/>
          <a:lstStyle/>
          <a:p>
            <a:fld id="{11C90F05-D0C9-4C07-B0DF-8B2C483F3EAD}" type="datetimeFigureOut">
              <a:rPr lang="en-US" smtClean="0"/>
              <a:t>8/29/2025</a:t>
            </a:fld>
            <a:endParaRPr lang="en-US"/>
          </a:p>
        </p:txBody>
      </p:sp>
      <p:sp>
        <p:nvSpPr>
          <p:cNvPr id="3" name="Footer Placeholder 2">
            <a:extLst>
              <a:ext uri="{FF2B5EF4-FFF2-40B4-BE49-F238E27FC236}">
                <a16:creationId xmlns:a16="http://schemas.microsoft.com/office/drawing/2014/main" id="{06AF8920-8365-AB7B-9630-DAFF1260A9C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CA9E2F6-80F1-D123-A802-D1BD86393316}"/>
              </a:ext>
            </a:extLst>
          </p:cNvPr>
          <p:cNvSpPr>
            <a:spLocks noGrp="1"/>
          </p:cNvSpPr>
          <p:nvPr>
            <p:ph type="sldNum" sz="quarter" idx="12"/>
          </p:nvPr>
        </p:nvSpPr>
        <p:spPr/>
        <p:txBody>
          <a:bodyPr/>
          <a:lstStyle/>
          <a:p>
            <a:fld id="{4581EE3A-20F1-4C39-B60A-42CBBC1081A6}" type="slidenum">
              <a:rPr lang="en-US" smtClean="0"/>
              <a:t>‹N°›</a:t>
            </a:fld>
            <a:endParaRPr lang="en-US"/>
          </a:p>
        </p:txBody>
      </p:sp>
    </p:spTree>
    <p:extLst>
      <p:ext uri="{BB962C8B-B14F-4D97-AF65-F5344CB8AC3E}">
        <p14:creationId xmlns:p14="http://schemas.microsoft.com/office/powerpoint/2010/main" val="1329250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203D50-2FE1-6AEC-5042-D83E5A807FE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F7985DB-9AF0-DF63-15D6-C0ED0487B83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8BA28B5-0D70-63C0-A386-311C1BB2667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5E38AE2-C363-1229-5736-CF83DBA7D621}"/>
              </a:ext>
            </a:extLst>
          </p:cNvPr>
          <p:cNvSpPr>
            <a:spLocks noGrp="1"/>
          </p:cNvSpPr>
          <p:nvPr>
            <p:ph type="dt" sz="half" idx="10"/>
          </p:nvPr>
        </p:nvSpPr>
        <p:spPr/>
        <p:txBody>
          <a:bodyPr/>
          <a:lstStyle/>
          <a:p>
            <a:fld id="{11C90F05-D0C9-4C07-B0DF-8B2C483F3EAD}" type="datetimeFigureOut">
              <a:rPr lang="en-US" smtClean="0"/>
              <a:t>8/29/2025</a:t>
            </a:fld>
            <a:endParaRPr lang="en-US"/>
          </a:p>
        </p:txBody>
      </p:sp>
      <p:sp>
        <p:nvSpPr>
          <p:cNvPr id="6" name="Footer Placeholder 5">
            <a:extLst>
              <a:ext uri="{FF2B5EF4-FFF2-40B4-BE49-F238E27FC236}">
                <a16:creationId xmlns:a16="http://schemas.microsoft.com/office/drawing/2014/main" id="{8CB62484-F0A0-FB36-767C-27DF10827EE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157F6F6-11A9-0640-C640-6D92BA4FFF30}"/>
              </a:ext>
            </a:extLst>
          </p:cNvPr>
          <p:cNvSpPr>
            <a:spLocks noGrp="1"/>
          </p:cNvSpPr>
          <p:nvPr>
            <p:ph type="sldNum" sz="quarter" idx="12"/>
          </p:nvPr>
        </p:nvSpPr>
        <p:spPr/>
        <p:txBody>
          <a:bodyPr/>
          <a:lstStyle/>
          <a:p>
            <a:fld id="{4581EE3A-20F1-4C39-B60A-42CBBC1081A6}" type="slidenum">
              <a:rPr lang="en-US" smtClean="0"/>
              <a:t>‹N°›</a:t>
            </a:fld>
            <a:endParaRPr lang="en-US"/>
          </a:p>
        </p:txBody>
      </p:sp>
    </p:spTree>
    <p:extLst>
      <p:ext uri="{BB962C8B-B14F-4D97-AF65-F5344CB8AC3E}">
        <p14:creationId xmlns:p14="http://schemas.microsoft.com/office/powerpoint/2010/main" val="18365258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8C9C2-826B-88C7-75AA-07F800EB39A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45DA436-1D74-D612-ED55-8B17A0D9C70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BFFC631-5BB5-82D2-705D-B072ED5F8C9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F16A9F9-8368-80BF-1C91-FFE168BB7B66}"/>
              </a:ext>
            </a:extLst>
          </p:cNvPr>
          <p:cNvSpPr>
            <a:spLocks noGrp="1"/>
          </p:cNvSpPr>
          <p:nvPr>
            <p:ph type="dt" sz="half" idx="10"/>
          </p:nvPr>
        </p:nvSpPr>
        <p:spPr/>
        <p:txBody>
          <a:bodyPr/>
          <a:lstStyle/>
          <a:p>
            <a:fld id="{11C90F05-D0C9-4C07-B0DF-8B2C483F3EAD}" type="datetimeFigureOut">
              <a:rPr lang="en-US" smtClean="0"/>
              <a:t>8/29/2025</a:t>
            </a:fld>
            <a:endParaRPr lang="en-US"/>
          </a:p>
        </p:txBody>
      </p:sp>
      <p:sp>
        <p:nvSpPr>
          <p:cNvPr id="6" name="Footer Placeholder 5">
            <a:extLst>
              <a:ext uri="{FF2B5EF4-FFF2-40B4-BE49-F238E27FC236}">
                <a16:creationId xmlns:a16="http://schemas.microsoft.com/office/drawing/2014/main" id="{C002422B-19EE-FFF0-20F8-6701895EC66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DF64350-7C4F-CE66-DD63-9D515046E8E0}"/>
              </a:ext>
            </a:extLst>
          </p:cNvPr>
          <p:cNvSpPr>
            <a:spLocks noGrp="1"/>
          </p:cNvSpPr>
          <p:nvPr>
            <p:ph type="sldNum" sz="quarter" idx="12"/>
          </p:nvPr>
        </p:nvSpPr>
        <p:spPr/>
        <p:txBody>
          <a:bodyPr/>
          <a:lstStyle/>
          <a:p>
            <a:fld id="{4581EE3A-20F1-4C39-B60A-42CBBC1081A6}" type="slidenum">
              <a:rPr lang="en-US" smtClean="0"/>
              <a:t>‹N°›</a:t>
            </a:fld>
            <a:endParaRPr lang="en-US"/>
          </a:p>
        </p:txBody>
      </p:sp>
    </p:spTree>
    <p:extLst>
      <p:ext uri="{BB962C8B-B14F-4D97-AF65-F5344CB8AC3E}">
        <p14:creationId xmlns:p14="http://schemas.microsoft.com/office/powerpoint/2010/main" val="30146169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73F7B9B-4D4A-F98D-F261-5CB835D58D8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A9E99BF-95E9-E590-49B3-A1B2EAD562E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1BED45C-EA1D-1CE6-B4DF-23A3591B729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11C90F05-D0C9-4C07-B0DF-8B2C483F3EAD}" type="datetimeFigureOut">
              <a:rPr lang="en-US" smtClean="0"/>
              <a:t>8/29/2025</a:t>
            </a:fld>
            <a:endParaRPr lang="en-US"/>
          </a:p>
        </p:txBody>
      </p:sp>
      <p:sp>
        <p:nvSpPr>
          <p:cNvPr id="5" name="Footer Placeholder 4">
            <a:extLst>
              <a:ext uri="{FF2B5EF4-FFF2-40B4-BE49-F238E27FC236}">
                <a16:creationId xmlns:a16="http://schemas.microsoft.com/office/drawing/2014/main" id="{11A9AA30-2BAA-DD55-6BFB-155997BC1C9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6292C98A-1553-6BF9-6525-FC787EEF616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581EE3A-20F1-4C39-B60A-42CBBC1081A6}" type="slidenum">
              <a:rPr lang="en-US" smtClean="0"/>
              <a:t>‹N°›</a:t>
            </a:fld>
            <a:endParaRPr lang="en-US"/>
          </a:p>
        </p:txBody>
      </p:sp>
    </p:spTree>
    <p:extLst>
      <p:ext uri="{BB962C8B-B14F-4D97-AF65-F5344CB8AC3E}">
        <p14:creationId xmlns:p14="http://schemas.microsoft.com/office/powerpoint/2010/main" val="6969844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1EA6EEDE-09BB-4E05-8817-3E0E5A6BF15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6995CE11-D94E-46A3-83CD-5A83AA1E437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C1194D5-B764-474C-A359-F1AA7B40283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CCD1A0-AC9C-42F5-9B9F-ED5617CA6904}" type="datetimeFigureOut">
              <a:rPr lang="fr-FR" smtClean="0"/>
              <a:t>29/08/2025</a:t>
            </a:fld>
            <a:endParaRPr lang="fr-FR"/>
          </a:p>
        </p:txBody>
      </p:sp>
      <p:sp>
        <p:nvSpPr>
          <p:cNvPr id="5" name="Espace réservé du pied de page 4">
            <a:extLst>
              <a:ext uri="{FF2B5EF4-FFF2-40B4-BE49-F238E27FC236}">
                <a16:creationId xmlns:a16="http://schemas.microsoft.com/office/drawing/2014/main" id="{FF9DF3C0-98E9-48EE-A68A-BD3FF665FBD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D4E85A2A-4D5B-46CD-907D-D08EEC5A680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12EB52-4303-4464-B2ED-C9EDA0C8C596}" type="slidenum">
              <a:rPr lang="fr-FR" smtClean="0"/>
              <a:t>‹N°›</a:t>
            </a:fld>
            <a:endParaRPr lang="fr-FR"/>
          </a:p>
        </p:txBody>
      </p:sp>
    </p:spTree>
    <p:extLst>
      <p:ext uri="{BB962C8B-B14F-4D97-AF65-F5344CB8AC3E}">
        <p14:creationId xmlns:p14="http://schemas.microsoft.com/office/powerpoint/2010/main" val="148326392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A96926C-0C8B-4D73-AC73-3E7379AA0471}"/>
              </a:ext>
            </a:extLst>
          </p:cNvPr>
          <p:cNvSpPr>
            <a:spLocks noGrp="1"/>
          </p:cNvSpPr>
          <p:nvPr>
            <p:ph type="title"/>
          </p:nvPr>
        </p:nvSpPr>
        <p:spPr>
          <a:xfrm>
            <a:off x="838200" y="568325"/>
            <a:ext cx="10515600" cy="1325563"/>
          </a:xfrm>
        </p:spPr>
        <p:txBody>
          <a:bodyPr>
            <a:normAutofit fontScale="90000"/>
          </a:bodyPr>
          <a:lstStyle/>
          <a:p>
            <a:pPr algn="ctr"/>
            <a:r>
              <a:rPr lang="fr-FR" sz="3600" b="1">
                <a:solidFill>
                  <a:srgbClr val="1F4E79"/>
                </a:solidFill>
                <a:latin typeface="Calibri"/>
                <a:ea typeface="Calibri"/>
                <a:cs typeface="Calibri"/>
              </a:rPr>
              <a:t>É</a:t>
            </a:r>
            <a:r>
              <a:rPr lang="fr-FR" sz="3600" b="1">
                <a:solidFill>
                  <a:srgbClr val="1F4E79"/>
                </a:solidFill>
                <a:latin typeface="Calibri"/>
                <a:ea typeface="Calibri"/>
                <a:cs typeface="Times New Roman"/>
              </a:rPr>
              <a:t>TUDE DE CAS</a:t>
            </a:r>
            <a:br>
              <a:rPr lang="fr-FR" sz="3600">
                <a:effectLst/>
                <a:latin typeface="Calibri" panose="020F0502020204030204" pitchFamily="34" charset="0"/>
                <a:ea typeface="Calibri" panose="020F0502020204030204" pitchFamily="34" charset="0"/>
                <a:cs typeface="Times New Roman" panose="02020603050405020304" pitchFamily="18" charset="0"/>
              </a:rPr>
            </a:br>
            <a:r>
              <a:rPr lang="fr-FR" sz="3600" b="1">
                <a:solidFill>
                  <a:srgbClr val="1F4E79"/>
                </a:solidFill>
                <a:effectLst/>
                <a:latin typeface="Calibri"/>
                <a:ea typeface="Calibri"/>
                <a:cs typeface="Times New Roman"/>
              </a:rPr>
              <a:t>PLANIFIER DES OPÉRATIONS MILITAIRES </a:t>
            </a:r>
            <a:r>
              <a:rPr lang="fr-FR" sz="3600" b="1">
                <a:solidFill>
                  <a:srgbClr val="1F4E79"/>
                </a:solidFill>
                <a:latin typeface="Calibri"/>
                <a:ea typeface="Calibri"/>
                <a:cs typeface="Times New Roman"/>
              </a:rPr>
              <a:t>EN </a:t>
            </a:r>
            <a:r>
              <a:rPr lang="fr-FR" sz="3600" b="1">
                <a:solidFill>
                  <a:srgbClr val="1F4E79"/>
                </a:solidFill>
                <a:effectLst/>
                <a:latin typeface="Calibri"/>
                <a:ea typeface="Calibri"/>
                <a:cs typeface="Times New Roman"/>
              </a:rPr>
              <a:t>TENANT COMPTE </a:t>
            </a:r>
            <a:r>
              <a:rPr lang="fr-FR" sz="3600" b="1">
                <a:solidFill>
                  <a:srgbClr val="1F4E79"/>
                </a:solidFill>
                <a:latin typeface="Calibri"/>
                <a:ea typeface="Calibri"/>
                <a:cs typeface="Times New Roman"/>
              </a:rPr>
              <a:t>DE LA DIMENSION </a:t>
            </a:r>
            <a:r>
              <a:rPr lang="fr-FR" sz="3600" b="1">
                <a:solidFill>
                  <a:srgbClr val="1F4E79"/>
                </a:solidFill>
                <a:effectLst/>
                <a:latin typeface="Calibri"/>
                <a:ea typeface="Calibri"/>
                <a:cs typeface="Times New Roman"/>
              </a:rPr>
              <a:t>DE GENRE</a:t>
            </a:r>
            <a:br>
              <a:rPr lang="fr-FR"/>
            </a:br>
            <a:endParaRPr lang="fr-FR"/>
          </a:p>
        </p:txBody>
      </p:sp>
      <p:pic>
        <p:nvPicPr>
          <p:cNvPr id="4" name="Image 3">
            <a:extLst>
              <a:ext uri="{FF2B5EF4-FFF2-40B4-BE49-F238E27FC236}">
                <a16:creationId xmlns:a16="http://schemas.microsoft.com/office/drawing/2014/main" id="{DBAB3861-1650-4E6F-842F-2EB075834834}"/>
              </a:ext>
            </a:extLst>
          </p:cNvPr>
          <p:cNvPicPr>
            <a:picLocks noChangeAspect="1"/>
          </p:cNvPicPr>
          <p:nvPr/>
        </p:nvPicPr>
        <p:blipFill rotWithShape="1">
          <a:blip r:embed="rId3"/>
          <a:srcRect l="23598" t="38142" r="24925" b="3866"/>
          <a:stretch/>
        </p:blipFill>
        <p:spPr bwMode="auto">
          <a:xfrm>
            <a:off x="2297556" y="2290619"/>
            <a:ext cx="6851495" cy="4341091"/>
          </a:xfrm>
          <a:prstGeom prst="rect">
            <a:avLst/>
          </a:prstGeom>
          <a:ln>
            <a:noFill/>
          </a:ln>
          <a:extLst>
            <a:ext uri="{53640926-AAD7-44D8-BBD7-CCE9431645EC}">
              <a14:shadowObscured xmlns:a14="http://schemas.microsoft.com/office/drawing/2010/main"/>
            </a:ext>
          </a:extLst>
        </p:spPr>
      </p:pic>
      <p:pic>
        <p:nvPicPr>
          <p:cNvPr id="5" name="Picture 4">
            <a:extLst>
              <a:ext uri="{FF2B5EF4-FFF2-40B4-BE49-F238E27FC236}">
                <a16:creationId xmlns:a16="http://schemas.microsoft.com/office/drawing/2014/main" id="{84A3FA19-31F3-4EC3-833F-6EDAD0F42E66}"/>
              </a:ext>
            </a:extLst>
          </p:cNvPr>
          <p:cNvPicPr>
            <a:picLocks noChangeAspect="1"/>
          </p:cNvPicPr>
          <p:nvPr/>
        </p:nvPicPr>
        <p:blipFill rotWithShape="1">
          <a:blip r:embed="rId4"/>
          <a:srcRect r="458"/>
          <a:stretch/>
        </p:blipFill>
        <p:spPr>
          <a:xfrm rot="5400000">
            <a:off x="8544589" y="3209585"/>
            <a:ext cx="6833279" cy="442692"/>
          </a:xfrm>
          <a:prstGeom prst="rect">
            <a:avLst/>
          </a:prstGeom>
        </p:spPr>
      </p:pic>
    </p:spTree>
    <p:extLst>
      <p:ext uri="{BB962C8B-B14F-4D97-AF65-F5344CB8AC3E}">
        <p14:creationId xmlns:p14="http://schemas.microsoft.com/office/powerpoint/2010/main" val="24433310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3FA7D70-A8F2-46C5-909F-E1894273A101}"/>
              </a:ext>
            </a:extLst>
          </p:cNvPr>
          <p:cNvSpPr>
            <a:spLocks noGrp="1"/>
          </p:cNvSpPr>
          <p:nvPr>
            <p:ph type="title"/>
          </p:nvPr>
        </p:nvSpPr>
        <p:spPr/>
        <p:txBody>
          <a:bodyPr/>
          <a:lstStyle/>
          <a:p>
            <a:endParaRPr lang="fr-FR" noProof="0"/>
          </a:p>
        </p:txBody>
      </p:sp>
      <p:sp>
        <p:nvSpPr>
          <p:cNvPr id="3" name="Espace réservé du contenu 2">
            <a:extLst>
              <a:ext uri="{FF2B5EF4-FFF2-40B4-BE49-F238E27FC236}">
                <a16:creationId xmlns:a16="http://schemas.microsoft.com/office/drawing/2014/main" id="{837A3470-09F2-43BF-AA1F-E4750FF46AAE}"/>
              </a:ext>
            </a:extLst>
          </p:cNvPr>
          <p:cNvSpPr>
            <a:spLocks noGrp="1"/>
          </p:cNvSpPr>
          <p:nvPr>
            <p:ph idx="1"/>
          </p:nvPr>
        </p:nvSpPr>
        <p:spPr/>
        <p:txBody>
          <a:bodyPr/>
          <a:lstStyle/>
          <a:p>
            <a:pPr marL="0" indent="0">
              <a:buNone/>
            </a:pPr>
            <a:endParaRPr lang="fr-FR" noProof="0"/>
          </a:p>
          <a:p>
            <a:pPr marL="0" indent="0">
              <a:buNone/>
            </a:pPr>
            <a:endParaRPr lang="fr-FR" noProof="0"/>
          </a:p>
          <a:p>
            <a:pPr marL="0" indent="0" algn="ctr">
              <a:buNone/>
            </a:pPr>
            <a:r>
              <a:rPr lang="fr-FR" sz="6600" b="1" noProof="0">
                <a:solidFill>
                  <a:srgbClr val="FF9900"/>
                </a:solidFill>
              </a:rPr>
              <a:t>EXERCICE </a:t>
            </a:r>
            <a:r>
              <a:rPr lang="fr-FR" sz="6600" b="1">
                <a:solidFill>
                  <a:srgbClr val="FF9900"/>
                </a:solidFill>
              </a:rPr>
              <a:t>DE </a:t>
            </a:r>
            <a:r>
              <a:rPr lang="fr-FR" sz="6600" b="1" noProof="0">
                <a:solidFill>
                  <a:srgbClr val="FF9900"/>
                </a:solidFill>
              </a:rPr>
              <a:t>SIMULATION</a:t>
            </a:r>
          </a:p>
        </p:txBody>
      </p:sp>
    </p:spTree>
    <p:extLst>
      <p:ext uri="{BB962C8B-B14F-4D97-AF65-F5344CB8AC3E}">
        <p14:creationId xmlns:p14="http://schemas.microsoft.com/office/powerpoint/2010/main" val="36664037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831211C-84CE-4CA5-B652-879CDA819502}"/>
              </a:ext>
            </a:extLst>
          </p:cNvPr>
          <p:cNvSpPr>
            <a:spLocks noGrp="1"/>
          </p:cNvSpPr>
          <p:nvPr>
            <p:ph type="title"/>
          </p:nvPr>
        </p:nvSpPr>
        <p:spPr/>
        <p:txBody>
          <a:bodyPr/>
          <a:lstStyle/>
          <a:p>
            <a:r>
              <a:rPr lang="fr-FR"/>
              <a:t>Scénario</a:t>
            </a:r>
            <a:endParaRPr lang="fr-FR" noProof="0">
              <a:ea typeface="Calibri Light"/>
              <a:cs typeface="Calibri Light"/>
            </a:endParaRPr>
          </a:p>
        </p:txBody>
      </p:sp>
      <p:sp>
        <p:nvSpPr>
          <p:cNvPr id="7" name="TextBox 6">
            <a:extLst>
              <a:ext uri="{FF2B5EF4-FFF2-40B4-BE49-F238E27FC236}">
                <a16:creationId xmlns:a16="http://schemas.microsoft.com/office/drawing/2014/main" id="{26261D88-51A5-753B-56D7-86F7EBD91EE8}"/>
              </a:ext>
            </a:extLst>
          </p:cNvPr>
          <p:cNvSpPr txBox="1"/>
          <p:nvPr/>
        </p:nvSpPr>
        <p:spPr>
          <a:xfrm>
            <a:off x="1230457" y="5682658"/>
            <a:ext cx="9731086" cy="1015663"/>
          </a:xfrm>
          <a:prstGeom prst="rect">
            <a:avLst/>
          </a:prstGeom>
          <a:noFill/>
        </p:spPr>
        <p:txBody>
          <a:bodyPr wrap="square" lIns="91440" tIns="45720" rIns="91440" bIns="45720" anchor="t">
            <a:spAutoFit/>
          </a:bodyPr>
          <a:lstStyle/>
          <a:p>
            <a:r>
              <a:rPr lang="fr-FR" b="1" noProof="0">
                <a:solidFill>
                  <a:srgbClr val="004B98"/>
                </a:solidFill>
                <a:effectLst/>
                <a:latin typeface="Arial"/>
                <a:ea typeface="Trebuchet MS" panose="020B0603020202020204" pitchFamily="34" charset="0"/>
                <a:cs typeface="Arial"/>
              </a:rPr>
              <a:t>L’Association des </a:t>
            </a:r>
            <a:r>
              <a:rPr lang="fr-FR" b="1">
                <a:solidFill>
                  <a:srgbClr val="004B98"/>
                </a:solidFill>
                <a:latin typeface="Arial"/>
                <a:ea typeface="Trebuchet MS" panose="020B0603020202020204" pitchFamily="34" charset="0"/>
                <a:cs typeface="Arial"/>
              </a:rPr>
              <a:t>Femmes </a:t>
            </a:r>
            <a:r>
              <a:rPr lang="fr-FR" b="1" noProof="0">
                <a:solidFill>
                  <a:srgbClr val="004B98"/>
                </a:solidFill>
                <a:effectLst/>
                <a:latin typeface="Arial"/>
                <a:ea typeface="Trebuchet MS" panose="020B0603020202020204" pitchFamily="34" charset="0"/>
                <a:cs typeface="Arial"/>
              </a:rPr>
              <a:t>Entrepreneures </a:t>
            </a:r>
            <a:r>
              <a:rPr lang="fr-FR" b="1">
                <a:solidFill>
                  <a:srgbClr val="004B98"/>
                </a:solidFill>
                <a:latin typeface="Arial"/>
                <a:ea typeface="Trebuchet MS" panose="020B0603020202020204" pitchFamily="34" charset="0"/>
                <a:cs typeface="Arial"/>
              </a:rPr>
              <a:t>a conduit </a:t>
            </a:r>
            <a:r>
              <a:rPr lang="fr-FR" b="1" noProof="0">
                <a:solidFill>
                  <a:srgbClr val="004B98"/>
                </a:solidFill>
                <a:effectLst/>
                <a:latin typeface="Arial"/>
                <a:ea typeface="Trebuchet MS" panose="020B0603020202020204" pitchFamily="34" charset="0"/>
                <a:cs typeface="Arial"/>
              </a:rPr>
              <a:t>des négociations informelles avec les </a:t>
            </a:r>
            <a:r>
              <a:rPr lang="fr-FR" b="1">
                <a:solidFill>
                  <a:srgbClr val="004B98"/>
                </a:solidFill>
                <a:latin typeface="Arial"/>
                <a:ea typeface="Trebuchet MS" panose="020B0603020202020204" pitchFamily="34" charset="0"/>
                <a:cs typeface="Arial"/>
              </a:rPr>
              <a:t>leaders </a:t>
            </a:r>
            <a:r>
              <a:rPr lang="fr-FR" b="1" noProof="0">
                <a:solidFill>
                  <a:srgbClr val="004B98"/>
                </a:solidFill>
                <a:effectLst/>
                <a:latin typeface="Arial"/>
                <a:ea typeface="Trebuchet MS" panose="020B0603020202020204" pitchFamily="34" charset="0"/>
                <a:cs typeface="Arial"/>
              </a:rPr>
              <a:t>des deux groupes ethniques.</a:t>
            </a:r>
            <a:endParaRPr lang="fr-FR">
              <a:solidFill>
                <a:srgbClr val="000000"/>
              </a:solidFill>
              <a:latin typeface="Arial"/>
              <a:ea typeface="Trebuchet MS" panose="020B0603020202020204" pitchFamily="34" charset="0"/>
              <a:cs typeface="Arial"/>
            </a:endParaRPr>
          </a:p>
          <a:p>
            <a:endParaRPr lang="fr-FR" sz="2400" b="1" noProof="0">
              <a:solidFill>
                <a:srgbClr val="004B98"/>
              </a:solidFill>
              <a:latin typeface="Arial"/>
            </a:endParaRPr>
          </a:p>
        </p:txBody>
      </p:sp>
      <p:pic>
        <p:nvPicPr>
          <p:cNvPr id="9" name="Image 434">
            <a:extLst>
              <a:ext uri="{FF2B5EF4-FFF2-40B4-BE49-F238E27FC236}">
                <a16:creationId xmlns:a16="http://schemas.microsoft.com/office/drawing/2014/main" id="{7C71AE99-8DBA-5414-2040-417193F0DFE9}"/>
              </a:ext>
            </a:extLst>
          </p:cNvPr>
          <p:cNvPicPr/>
          <p:nvPr/>
        </p:nvPicPr>
        <p:blipFill>
          <a:blip r:embed="rId3" cstate="print"/>
          <a:stretch>
            <a:fillRect/>
          </a:stretch>
        </p:blipFill>
        <p:spPr>
          <a:xfrm>
            <a:off x="2480916" y="2027480"/>
            <a:ext cx="6870902" cy="3537763"/>
          </a:xfrm>
          <a:prstGeom prst="rect">
            <a:avLst/>
          </a:prstGeom>
        </p:spPr>
      </p:pic>
    </p:spTree>
    <p:extLst>
      <p:ext uri="{BB962C8B-B14F-4D97-AF65-F5344CB8AC3E}">
        <p14:creationId xmlns:p14="http://schemas.microsoft.com/office/powerpoint/2010/main" val="16886386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7B3B0D-CDDE-4BDF-AAED-427D162D8AF7}"/>
              </a:ext>
            </a:extLst>
          </p:cNvPr>
          <p:cNvSpPr>
            <a:spLocks noGrp="1"/>
          </p:cNvSpPr>
          <p:nvPr>
            <p:ph type="title"/>
          </p:nvPr>
        </p:nvSpPr>
        <p:spPr/>
        <p:txBody>
          <a:bodyPr/>
          <a:lstStyle/>
          <a:p>
            <a:r>
              <a:rPr lang="fr-FR"/>
              <a:t>Scénario</a:t>
            </a:r>
            <a:endParaRPr lang="fr-FR" noProof="0"/>
          </a:p>
        </p:txBody>
      </p:sp>
      <p:pic>
        <p:nvPicPr>
          <p:cNvPr id="4" name="Picture 3">
            <a:extLst>
              <a:ext uri="{FF2B5EF4-FFF2-40B4-BE49-F238E27FC236}">
                <a16:creationId xmlns:a16="http://schemas.microsoft.com/office/drawing/2014/main" id="{0AE646DE-5533-6E44-0B46-14E25C064AEA}"/>
              </a:ext>
            </a:extLst>
          </p:cNvPr>
          <p:cNvPicPr>
            <a:picLocks noChangeAspect="1"/>
          </p:cNvPicPr>
          <p:nvPr/>
        </p:nvPicPr>
        <p:blipFill>
          <a:blip r:embed="rId3"/>
          <a:srcRect b="21843"/>
          <a:stretch/>
        </p:blipFill>
        <p:spPr>
          <a:xfrm>
            <a:off x="1850349" y="1561306"/>
            <a:ext cx="8926730" cy="3338512"/>
          </a:xfrm>
          <a:prstGeom prst="rect">
            <a:avLst/>
          </a:prstGeom>
        </p:spPr>
      </p:pic>
      <p:sp>
        <p:nvSpPr>
          <p:cNvPr id="11" name="TextBox 10">
            <a:extLst>
              <a:ext uri="{FF2B5EF4-FFF2-40B4-BE49-F238E27FC236}">
                <a16:creationId xmlns:a16="http://schemas.microsoft.com/office/drawing/2014/main" id="{DB38E186-50D5-B30F-F24D-84BE8AC2644C}"/>
              </a:ext>
            </a:extLst>
          </p:cNvPr>
          <p:cNvSpPr txBox="1"/>
          <p:nvPr/>
        </p:nvSpPr>
        <p:spPr>
          <a:xfrm>
            <a:off x="348343" y="5029200"/>
            <a:ext cx="10984130" cy="1601785"/>
          </a:xfrm>
          <a:prstGeom prst="rect">
            <a:avLst/>
          </a:prstGeom>
          <a:noFill/>
        </p:spPr>
        <p:txBody>
          <a:bodyPr wrap="square" lIns="91440" tIns="45720" rIns="91440" bIns="45720" anchor="t">
            <a:spAutoFit/>
          </a:bodyPr>
          <a:lstStyle/>
          <a:p>
            <a:pPr marL="838200" marR="594995" algn="just">
              <a:lnSpc>
                <a:spcPct val="103000"/>
              </a:lnSpc>
              <a:spcBef>
                <a:spcPts val="60"/>
              </a:spcBef>
            </a:pPr>
            <a:r>
              <a:rPr lang="fr-FR" sz="2400" b="1">
                <a:solidFill>
                  <a:srgbClr val="004B97"/>
                </a:solidFill>
                <a:effectLst/>
                <a:latin typeface="Arial"/>
                <a:ea typeface="+mn-lt"/>
                <a:cs typeface="Arial"/>
              </a:rPr>
              <a:t>Le </a:t>
            </a:r>
            <a:r>
              <a:rPr lang="fr-FR" sz="2400" b="1">
                <a:solidFill>
                  <a:srgbClr val="004B97"/>
                </a:solidFill>
                <a:latin typeface="Arial"/>
                <a:ea typeface="+mn-lt"/>
                <a:cs typeface="Arial"/>
              </a:rPr>
              <a:t>chef </a:t>
            </a:r>
            <a:r>
              <a:rPr lang="fr-FR" sz="2400" b="1">
                <a:solidFill>
                  <a:srgbClr val="004B97"/>
                </a:solidFill>
                <a:effectLst/>
                <a:latin typeface="Arial"/>
                <a:ea typeface="+mn-lt"/>
                <a:cs typeface="Arial"/>
              </a:rPr>
              <a:t>du Parti Démocratique du </a:t>
            </a:r>
            <a:r>
              <a:rPr lang="fr-FR" sz="2400" b="1" err="1">
                <a:solidFill>
                  <a:srgbClr val="004B97"/>
                </a:solidFill>
                <a:effectLst/>
                <a:latin typeface="Arial"/>
                <a:ea typeface="+mn-lt"/>
                <a:cs typeface="Arial"/>
              </a:rPr>
              <a:t>Carana</a:t>
            </a:r>
            <a:r>
              <a:rPr lang="fr-FR" sz="2400" b="1">
                <a:solidFill>
                  <a:srgbClr val="004B97"/>
                </a:solidFill>
                <a:effectLst/>
                <a:latin typeface="Arial"/>
                <a:ea typeface="+mn-lt"/>
                <a:cs typeface="Arial"/>
              </a:rPr>
              <a:t> (PDC</a:t>
            </a:r>
            <a:r>
              <a:rPr lang="fr-FR" sz="2400" b="1">
                <a:solidFill>
                  <a:srgbClr val="004B97"/>
                </a:solidFill>
                <a:latin typeface="Arial"/>
                <a:ea typeface="+mn-lt"/>
                <a:cs typeface="Arial"/>
              </a:rPr>
              <a:t>), </a:t>
            </a:r>
            <a:r>
              <a:rPr lang="fr-FR" sz="2400" b="1">
                <a:solidFill>
                  <a:srgbClr val="004B97"/>
                </a:solidFill>
                <a:effectLst/>
                <a:latin typeface="Arial"/>
                <a:ea typeface="+mn-lt"/>
                <a:cs typeface="Arial"/>
              </a:rPr>
              <a:t>qui </a:t>
            </a:r>
            <a:r>
              <a:rPr lang="fr-FR" sz="2400" b="1">
                <a:solidFill>
                  <a:srgbClr val="004B97"/>
                </a:solidFill>
                <a:latin typeface="Arial"/>
                <a:ea typeface="+mn-lt"/>
                <a:cs typeface="Arial"/>
              </a:rPr>
              <a:t>s’est rendu à </a:t>
            </a:r>
            <a:r>
              <a:rPr lang="fr-FR" sz="2400" b="1" err="1">
                <a:solidFill>
                  <a:srgbClr val="004B97"/>
                </a:solidFill>
                <a:latin typeface="Arial"/>
                <a:ea typeface="+mn-lt"/>
                <a:cs typeface="Arial"/>
              </a:rPr>
              <a:t>Corma</a:t>
            </a:r>
            <a:r>
              <a:rPr lang="fr-FR" sz="2400" b="1">
                <a:solidFill>
                  <a:srgbClr val="004B97"/>
                </a:solidFill>
                <a:effectLst/>
                <a:latin typeface="Arial"/>
                <a:ea typeface="+mn-lt"/>
                <a:cs typeface="Arial"/>
              </a:rPr>
              <a:t>, vient </a:t>
            </a:r>
            <a:r>
              <a:rPr lang="fr-FR" sz="2400" b="1">
                <a:solidFill>
                  <a:srgbClr val="004B97"/>
                </a:solidFill>
                <a:latin typeface="Arial"/>
                <a:ea typeface="+mn-lt"/>
                <a:cs typeface="Arial"/>
              </a:rPr>
              <a:t>d’annoncer </a:t>
            </a:r>
            <a:r>
              <a:rPr lang="fr-FR" sz="2400" b="1">
                <a:solidFill>
                  <a:srgbClr val="004B97"/>
                </a:solidFill>
                <a:effectLst/>
                <a:latin typeface="Arial"/>
                <a:ea typeface="+mn-lt"/>
                <a:cs typeface="Arial"/>
              </a:rPr>
              <a:t>publiquement </a:t>
            </a:r>
            <a:r>
              <a:rPr lang="fr-FR" sz="2400" b="1">
                <a:solidFill>
                  <a:srgbClr val="004B97"/>
                </a:solidFill>
                <a:latin typeface="Arial"/>
                <a:ea typeface="+mn-lt"/>
                <a:cs typeface="Arial"/>
              </a:rPr>
              <a:t>qu’il </a:t>
            </a:r>
            <a:r>
              <a:rPr lang="fr-FR" sz="2400" b="1">
                <a:solidFill>
                  <a:srgbClr val="004B97"/>
                </a:solidFill>
                <a:effectLst/>
                <a:latin typeface="Arial"/>
                <a:ea typeface="+mn-lt"/>
                <a:cs typeface="Arial"/>
              </a:rPr>
              <a:t>se </a:t>
            </a:r>
            <a:r>
              <a:rPr lang="fr-FR" sz="2400" b="1">
                <a:solidFill>
                  <a:srgbClr val="004B97"/>
                </a:solidFill>
                <a:latin typeface="Arial"/>
                <a:ea typeface="+mn-lt"/>
                <a:cs typeface="Arial"/>
              </a:rPr>
              <a:t>présentera </a:t>
            </a:r>
            <a:r>
              <a:rPr lang="fr-FR" sz="2400" b="1">
                <a:solidFill>
                  <a:srgbClr val="004B97"/>
                </a:solidFill>
                <a:effectLst/>
                <a:latin typeface="Arial"/>
                <a:ea typeface="+mn-lt"/>
                <a:cs typeface="Arial"/>
              </a:rPr>
              <a:t>aux élections présidentielles prévues </a:t>
            </a:r>
            <a:r>
              <a:rPr lang="fr-FR" sz="2400" b="1">
                <a:solidFill>
                  <a:srgbClr val="004B97"/>
                </a:solidFill>
                <a:latin typeface="Arial"/>
                <a:ea typeface="+mn-lt"/>
                <a:cs typeface="Arial"/>
              </a:rPr>
              <a:t>l’année </a:t>
            </a:r>
            <a:r>
              <a:rPr lang="fr-FR" sz="2400" b="1">
                <a:solidFill>
                  <a:srgbClr val="004B97"/>
                </a:solidFill>
                <a:effectLst/>
                <a:latin typeface="Arial"/>
                <a:ea typeface="+mn-lt"/>
                <a:cs typeface="Arial"/>
              </a:rPr>
              <a:t>suivante.</a:t>
            </a:r>
            <a:endParaRPr lang="fr-FR" b="1">
              <a:solidFill>
                <a:srgbClr val="004B98"/>
              </a:solidFill>
              <a:latin typeface="Century Gothic"/>
              <a:ea typeface="+mn-lt"/>
              <a:cs typeface="Arial"/>
            </a:endParaRPr>
          </a:p>
          <a:p>
            <a:pPr marL="838200" marR="594995" algn="just">
              <a:lnSpc>
                <a:spcPct val="103000"/>
              </a:lnSpc>
              <a:spcBef>
                <a:spcPts val="60"/>
              </a:spcBef>
            </a:pPr>
            <a:endParaRPr lang="fr-FR" sz="2400" b="1">
              <a:solidFill>
                <a:srgbClr val="004B97"/>
              </a:solidFill>
              <a:latin typeface="Arial"/>
              <a:ea typeface="+mn-lt"/>
              <a:cs typeface="Arial"/>
            </a:endParaRPr>
          </a:p>
        </p:txBody>
      </p:sp>
    </p:spTree>
    <p:extLst>
      <p:ext uri="{BB962C8B-B14F-4D97-AF65-F5344CB8AC3E}">
        <p14:creationId xmlns:p14="http://schemas.microsoft.com/office/powerpoint/2010/main" val="23838683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7A1ABB5-9BCF-411B-A6A1-6A87F5AF4E80}"/>
              </a:ext>
            </a:extLst>
          </p:cNvPr>
          <p:cNvSpPr>
            <a:spLocks noGrp="1"/>
          </p:cNvSpPr>
          <p:nvPr>
            <p:ph type="title"/>
          </p:nvPr>
        </p:nvSpPr>
        <p:spPr/>
        <p:txBody>
          <a:bodyPr/>
          <a:lstStyle/>
          <a:p>
            <a:r>
              <a:rPr lang="fr-FR"/>
              <a:t>Scénario</a:t>
            </a:r>
            <a:endParaRPr lang="fr-FR" noProof="0"/>
          </a:p>
        </p:txBody>
      </p:sp>
      <p:pic>
        <p:nvPicPr>
          <p:cNvPr id="7" name="Picture 6">
            <a:extLst>
              <a:ext uri="{FF2B5EF4-FFF2-40B4-BE49-F238E27FC236}">
                <a16:creationId xmlns:a16="http://schemas.microsoft.com/office/drawing/2014/main" id="{DD04D5D0-EDB6-F5A6-A3FD-9FDAA8185EC1}"/>
              </a:ext>
            </a:extLst>
          </p:cNvPr>
          <p:cNvPicPr>
            <a:picLocks noChangeAspect="1"/>
          </p:cNvPicPr>
          <p:nvPr/>
        </p:nvPicPr>
        <p:blipFill>
          <a:blip r:embed="rId3"/>
          <a:srcRect r="63019"/>
          <a:stretch/>
        </p:blipFill>
        <p:spPr>
          <a:xfrm>
            <a:off x="576695" y="1690688"/>
            <a:ext cx="3929991" cy="4306888"/>
          </a:xfrm>
          <a:prstGeom prst="rect">
            <a:avLst/>
          </a:prstGeom>
        </p:spPr>
      </p:pic>
      <p:sp>
        <p:nvSpPr>
          <p:cNvPr id="4" name="TextBox 3">
            <a:extLst>
              <a:ext uri="{FF2B5EF4-FFF2-40B4-BE49-F238E27FC236}">
                <a16:creationId xmlns:a16="http://schemas.microsoft.com/office/drawing/2014/main" id="{BC4D0446-7544-214F-690B-CF171DEC582F}"/>
              </a:ext>
            </a:extLst>
          </p:cNvPr>
          <p:cNvSpPr txBox="1"/>
          <p:nvPr/>
        </p:nvSpPr>
        <p:spPr>
          <a:xfrm>
            <a:off x="4508594" y="3016251"/>
            <a:ext cx="7231553" cy="1648015"/>
          </a:xfrm>
          <a:prstGeom prst="rect">
            <a:avLst/>
          </a:prstGeom>
          <a:noFill/>
        </p:spPr>
        <p:txBody>
          <a:bodyPr wrap="square" lIns="91440" tIns="45720" rIns="91440" bIns="45720" anchor="t">
            <a:spAutoFit/>
          </a:bodyPr>
          <a:lstStyle/>
          <a:p>
            <a:pPr marL="0" marR="0">
              <a:spcBef>
                <a:spcPts val="610"/>
              </a:spcBef>
              <a:buNone/>
            </a:pPr>
            <a:endParaRPr lang="en-US" sz="2400">
              <a:effectLst/>
              <a:latin typeface="Arial" panose="020B0604020202020204" pitchFamily="34" charset="0"/>
              <a:ea typeface="Trebuchet MS" panose="020B0603020202020204" pitchFamily="34" charset="0"/>
              <a:cs typeface="Arial" panose="020B0604020202020204" pitchFamily="34" charset="0"/>
            </a:endParaRPr>
          </a:p>
          <a:p>
            <a:r>
              <a:rPr lang="fr-FR" b="1">
                <a:solidFill>
                  <a:srgbClr val="004B98"/>
                </a:solidFill>
                <a:effectLst/>
                <a:latin typeface="Arial"/>
                <a:ea typeface="Trebuchet MS" panose="020B0603020202020204" pitchFamily="34" charset="0"/>
                <a:cs typeface="Arial"/>
              </a:rPr>
              <a:t>La radio locale a relayé des informations </a:t>
            </a:r>
            <a:r>
              <a:rPr lang="fr-FR" b="1">
                <a:solidFill>
                  <a:srgbClr val="004B98"/>
                </a:solidFill>
                <a:latin typeface="Arial"/>
                <a:ea typeface="Trebuchet MS" panose="020B0603020202020204" pitchFamily="34" charset="0"/>
                <a:cs typeface="Arial"/>
              </a:rPr>
              <a:t>sur l'imminence d'une </a:t>
            </a:r>
            <a:r>
              <a:rPr lang="fr-FR" b="1">
                <a:solidFill>
                  <a:srgbClr val="004B98"/>
                </a:solidFill>
                <a:effectLst/>
                <a:latin typeface="Arial"/>
                <a:ea typeface="Trebuchet MS" panose="020B0603020202020204" pitchFamily="34" charset="0"/>
                <a:cs typeface="Arial"/>
              </a:rPr>
              <a:t>attaque contre les </a:t>
            </a:r>
            <a:r>
              <a:rPr lang="fr-FR" b="1" err="1">
                <a:solidFill>
                  <a:srgbClr val="004B98"/>
                </a:solidFill>
                <a:latin typeface="Arial"/>
                <a:ea typeface="Trebuchet MS" panose="020B0603020202020204" pitchFamily="34" charset="0"/>
                <a:cs typeface="Arial"/>
              </a:rPr>
              <a:t>Tatsis</a:t>
            </a:r>
            <a:r>
              <a:rPr lang="fr-FR" b="1">
                <a:solidFill>
                  <a:srgbClr val="004B98"/>
                </a:solidFill>
                <a:latin typeface="Arial"/>
                <a:ea typeface="Trebuchet MS" panose="020B0603020202020204" pitchFamily="34" charset="0"/>
                <a:cs typeface="Arial"/>
              </a:rPr>
              <a:t> lors </a:t>
            </a:r>
            <a:r>
              <a:rPr lang="fr-FR" b="1">
                <a:solidFill>
                  <a:srgbClr val="004B98"/>
                </a:solidFill>
                <a:effectLst/>
                <a:latin typeface="Arial"/>
                <a:ea typeface="Trebuchet MS" panose="020B0603020202020204" pitchFamily="34" charset="0"/>
                <a:cs typeface="Arial"/>
              </a:rPr>
              <a:t>de </a:t>
            </a:r>
            <a:r>
              <a:rPr lang="fr-FR" b="1">
                <a:solidFill>
                  <a:srgbClr val="004B98"/>
                </a:solidFill>
                <a:latin typeface="Arial"/>
                <a:ea typeface="Trebuchet MS" panose="020B0603020202020204" pitchFamily="34" charset="0"/>
                <a:cs typeface="Arial"/>
              </a:rPr>
              <a:t>leur festival annuel </a:t>
            </a:r>
            <a:r>
              <a:rPr lang="fr-FR" b="1">
                <a:solidFill>
                  <a:srgbClr val="004B98"/>
                </a:solidFill>
                <a:effectLst/>
                <a:latin typeface="Arial"/>
                <a:ea typeface="Trebuchet MS" panose="020B0603020202020204" pitchFamily="34" charset="0"/>
                <a:cs typeface="Arial"/>
              </a:rPr>
              <a:t>de </a:t>
            </a:r>
            <a:r>
              <a:rPr lang="fr-FR" b="1" err="1">
                <a:solidFill>
                  <a:srgbClr val="004B98"/>
                </a:solidFill>
                <a:effectLst/>
                <a:latin typeface="Arial"/>
                <a:ea typeface="Trebuchet MS" panose="020B0603020202020204" pitchFamily="34" charset="0"/>
                <a:cs typeface="Arial"/>
              </a:rPr>
              <a:t>Kabaya</a:t>
            </a:r>
            <a:r>
              <a:rPr lang="fr-FR" b="1">
                <a:solidFill>
                  <a:srgbClr val="004B98"/>
                </a:solidFill>
                <a:effectLst/>
                <a:latin typeface="Arial"/>
                <a:ea typeface="Trebuchet MS" panose="020B0603020202020204" pitchFamily="34" charset="0"/>
                <a:cs typeface="Arial"/>
              </a:rPr>
              <a:t>, </a:t>
            </a:r>
            <a:r>
              <a:rPr lang="fr-FR" b="1">
                <a:solidFill>
                  <a:srgbClr val="004B98"/>
                </a:solidFill>
                <a:latin typeface="Arial"/>
                <a:ea typeface="Trebuchet MS" panose="020B0603020202020204" pitchFamily="34" charset="0"/>
                <a:cs typeface="Arial"/>
              </a:rPr>
              <a:t>prévu </a:t>
            </a:r>
            <a:r>
              <a:rPr lang="fr-FR" b="1">
                <a:solidFill>
                  <a:srgbClr val="004B98"/>
                </a:solidFill>
                <a:effectLst/>
                <a:latin typeface="Arial"/>
                <a:ea typeface="Trebuchet MS" panose="020B0603020202020204" pitchFamily="34" charset="0"/>
                <a:cs typeface="Arial"/>
              </a:rPr>
              <a:t>dans une semaine</a:t>
            </a:r>
            <a:endParaRPr lang="fr-FR">
              <a:solidFill>
                <a:srgbClr val="004B98"/>
              </a:solidFill>
              <a:latin typeface="Arial"/>
              <a:ea typeface="Trebuchet MS" panose="020B0603020202020204" pitchFamily="34" charset="0"/>
              <a:cs typeface="Arial"/>
            </a:endParaRPr>
          </a:p>
          <a:p>
            <a:pPr marL="2483485" marR="715645">
              <a:lnSpc>
                <a:spcPct val="103000"/>
              </a:lnSpc>
            </a:pPr>
            <a:endParaRPr lang="fr-FR" sz="2400" b="1">
              <a:solidFill>
                <a:srgbClr val="004B97"/>
              </a:solidFill>
              <a:effectLst/>
              <a:latin typeface="Arial" panose="020B0604020202020204" pitchFamily="34" charset="0"/>
              <a:ea typeface="Trebuchet MS" panose="020B0603020202020204" pitchFamily="34" charset="0"/>
              <a:cs typeface="Arial" panose="020B0604020202020204" pitchFamily="34" charset="0"/>
            </a:endParaRPr>
          </a:p>
        </p:txBody>
      </p:sp>
    </p:spTree>
    <p:extLst>
      <p:ext uri="{BB962C8B-B14F-4D97-AF65-F5344CB8AC3E}">
        <p14:creationId xmlns:p14="http://schemas.microsoft.com/office/powerpoint/2010/main" val="34118491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E86C179-5EAC-482C-BCB4-05924DDBC42F}"/>
              </a:ext>
            </a:extLst>
          </p:cNvPr>
          <p:cNvSpPr>
            <a:spLocks noGrp="1"/>
          </p:cNvSpPr>
          <p:nvPr>
            <p:ph type="title"/>
          </p:nvPr>
        </p:nvSpPr>
        <p:spPr/>
        <p:txBody>
          <a:bodyPr/>
          <a:lstStyle/>
          <a:p>
            <a:endParaRPr lang="fr-FR" noProof="0"/>
          </a:p>
        </p:txBody>
      </p:sp>
      <p:sp>
        <p:nvSpPr>
          <p:cNvPr id="3" name="Espace réservé du contenu 2">
            <a:extLst>
              <a:ext uri="{FF2B5EF4-FFF2-40B4-BE49-F238E27FC236}">
                <a16:creationId xmlns:a16="http://schemas.microsoft.com/office/drawing/2014/main" id="{9CBED469-6A0B-4887-9611-9E2210EE956A}"/>
              </a:ext>
            </a:extLst>
          </p:cNvPr>
          <p:cNvSpPr>
            <a:spLocks noGrp="1"/>
          </p:cNvSpPr>
          <p:nvPr>
            <p:ph idx="1"/>
          </p:nvPr>
        </p:nvSpPr>
        <p:spPr/>
        <p:txBody>
          <a:bodyPr/>
          <a:lstStyle/>
          <a:p>
            <a:pPr marL="0" indent="0" algn="ctr">
              <a:buNone/>
            </a:pPr>
            <a:endParaRPr lang="fr-FR" noProof="0"/>
          </a:p>
          <a:p>
            <a:pPr marL="0" indent="0" algn="ctr">
              <a:buNone/>
            </a:pPr>
            <a:endParaRPr lang="fr-FR" noProof="0"/>
          </a:p>
          <a:p>
            <a:pPr marL="0" indent="0" algn="ctr">
              <a:buNone/>
            </a:pPr>
            <a:r>
              <a:rPr lang="fr-FR" sz="4000" b="1" noProof="0">
                <a:solidFill>
                  <a:srgbClr val="0070C0"/>
                </a:solidFill>
              </a:rPr>
              <a:t>DEBRIEF</a:t>
            </a:r>
          </a:p>
        </p:txBody>
      </p:sp>
    </p:spTree>
    <p:extLst>
      <p:ext uri="{BB962C8B-B14F-4D97-AF65-F5344CB8AC3E}">
        <p14:creationId xmlns:p14="http://schemas.microsoft.com/office/powerpoint/2010/main" val="19135370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BBD25B4-2F41-474B-8B9D-CE49981A020C}"/>
              </a:ext>
            </a:extLst>
          </p:cNvPr>
          <p:cNvSpPr>
            <a:spLocks noGrp="1"/>
          </p:cNvSpPr>
          <p:nvPr>
            <p:ph type="title"/>
          </p:nvPr>
        </p:nvSpPr>
        <p:spPr/>
        <p:txBody>
          <a:bodyPr/>
          <a:lstStyle/>
          <a:p>
            <a:r>
              <a:rPr lang="fr-FR" noProof="0"/>
              <a:t>Rappel! </a:t>
            </a:r>
          </a:p>
        </p:txBody>
      </p:sp>
      <p:sp>
        <p:nvSpPr>
          <p:cNvPr id="3" name="Espace réservé du contenu 2">
            <a:extLst>
              <a:ext uri="{FF2B5EF4-FFF2-40B4-BE49-F238E27FC236}">
                <a16:creationId xmlns:a16="http://schemas.microsoft.com/office/drawing/2014/main" id="{47597138-421F-405B-A48C-5C84933642A5}"/>
              </a:ext>
            </a:extLst>
          </p:cNvPr>
          <p:cNvSpPr>
            <a:spLocks noGrp="1"/>
          </p:cNvSpPr>
          <p:nvPr>
            <p:ph idx="1"/>
          </p:nvPr>
        </p:nvSpPr>
        <p:spPr>
          <a:xfrm>
            <a:off x="914400" y="2293711"/>
            <a:ext cx="10515600" cy="4351338"/>
          </a:xfrm>
        </p:spPr>
        <p:txBody>
          <a:bodyPr vert="horz" lIns="91440" tIns="45720" rIns="91440" bIns="45720" rtlCol="0" anchor="t">
            <a:normAutofit/>
          </a:bodyPr>
          <a:lstStyle/>
          <a:p>
            <a:pPr lvl="0" algn="just">
              <a:lnSpc>
                <a:spcPct val="107000"/>
              </a:lnSpc>
              <a:buFont typeface="Wingdings" panose="05000000000000000000" pitchFamily="2" charset="2"/>
              <a:buChar char="Ø"/>
            </a:pPr>
            <a:r>
              <a:rPr lang="fr-FR" noProof="0">
                <a:effectLst/>
                <a:latin typeface="Calibri" panose="020F0502020204030204" pitchFamily="34" charset="0"/>
                <a:ea typeface="Calibri" panose="020F0502020204030204" pitchFamily="34" charset="0"/>
                <a:cs typeface="Calibri" panose="020F0502020204030204" pitchFamily="34" charset="0"/>
              </a:rPr>
              <a:t> </a:t>
            </a:r>
            <a:r>
              <a:rPr lang="fr-FR">
                <a:latin typeface="Calibri" panose="020F0502020204030204" pitchFamily="34" charset="0"/>
                <a:ea typeface="Calibri" panose="020F0502020204030204" pitchFamily="34" charset="0"/>
                <a:cs typeface="Calibri" panose="020F0502020204030204" pitchFamily="34" charset="0"/>
              </a:rPr>
              <a:t>Obtenir les</a:t>
            </a:r>
            <a:r>
              <a:rPr lang="fr-FR" noProof="0">
                <a:effectLst/>
                <a:latin typeface="Calibri" panose="020F0502020204030204" pitchFamily="34" charset="0"/>
                <a:ea typeface="Calibri" panose="020F0502020204030204" pitchFamily="34" charset="0"/>
                <a:cs typeface="Calibri" panose="020F0502020204030204" pitchFamily="34" charset="0"/>
              </a:rPr>
              <a:t> informations de sources multiples. </a:t>
            </a:r>
          </a:p>
          <a:p>
            <a:pPr lvl="0" algn="just">
              <a:lnSpc>
                <a:spcPct val="107000"/>
              </a:lnSpc>
              <a:buFont typeface="Wingdings" panose="05000000000000000000" pitchFamily="2" charset="2"/>
              <a:buChar char="Ø"/>
            </a:pPr>
            <a:endParaRPr lang="fr-FR" noProof="0">
              <a:effectLst/>
              <a:latin typeface="Calibri" panose="020F0502020204030204" pitchFamily="34" charset="0"/>
              <a:ea typeface="Calibri" panose="020F0502020204030204" pitchFamily="34" charset="0"/>
              <a:cs typeface="Arial" panose="020B0604020202020204" pitchFamily="34" charset="0"/>
            </a:endParaRPr>
          </a:p>
          <a:p>
            <a:pPr algn="just">
              <a:lnSpc>
                <a:spcPct val="107000"/>
              </a:lnSpc>
              <a:spcAft>
                <a:spcPts val="800"/>
              </a:spcAft>
              <a:buFont typeface="Wingdings" panose="05000000000000000000" pitchFamily="2" charset="2"/>
              <a:buChar char="Ø"/>
            </a:pPr>
            <a:r>
              <a:rPr lang="fr-FR" noProof="0">
                <a:effectLst/>
                <a:latin typeface="Calibri"/>
                <a:ea typeface="Calibri"/>
                <a:cs typeface="Calibri"/>
              </a:rPr>
              <a:t> </a:t>
            </a:r>
            <a:r>
              <a:rPr lang="fr-FR">
                <a:latin typeface="Calibri"/>
                <a:ea typeface="Calibri"/>
                <a:cs typeface="Calibri"/>
              </a:rPr>
              <a:t>Prendre en compte les</a:t>
            </a:r>
            <a:r>
              <a:rPr lang="fr-FR" noProof="0">
                <a:effectLst/>
                <a:latin typeface="Calibri"/>
                <a:ea typeface="Calibri"/>
                <a:cs typeface="Calibri"/>
              </a:rPr>
              <a:t> intersectionnalités. </a:t>
            </a:r>
          </a:p>
          <a:p>
            <a:pPr lvl="0" algn="just">
              <a:lnSpc>
                <a:spcPct val="107000"/>
              </a:lnSpc>
              <a:spcAft>
                <a:spcPts val="800"/>
              </a:spcAft>
              <a:buFont typeface="Wingdings" panose="05000000000000000000" pitchFamily="2" charset="2"/>
              <a:buChar char="Ø"/>
            </a:pPr>
            <a:endParaRPr lang="fr-FR" noProof="0">
              <a:effectLst/>
              <a:latin typeface="Calibri" panose="020F0502020204030204" pitchFamily="34" charset="0"/>
              <a:ea typeface="Calibri" panose="020F0502020204030204" pitchFamily="34" charset="0"/>
              <a:cs typeface="Arial" panose="020B0604020202020204" pitchFamily="34" charset="0"/>
            </a:endParaRPr>
          </a:p>
          <a:p>
            <a:pPr>
              <a:buFont typeface="Wingdings" panose="05000000000000000000" pitchFamily="2" charset="2"/>
              <a:buChar char="Ø"/>
            </a:pPr>
            <a:r>
              <a:rPr lang="fr-FR" noProof="0">
                <a:effectLst/>
                <a:latin typeface="Calibri"/>
                <a:ea typeface="Calibri"/>
                <a:cs typeface="Calibri"/>
              </a:rPr>
              <a:t> Utiliser des cadres d’analyse multiples pour </a:t>
            </a:r>
            <a:r>
              <a:rPr lang="fr-FR">
                <a:latin typeface="Calibri"/>
                <a:ea typeface="Calibri"/>
                <a:cs typeface="Calibri"/>
              </a:rPr>
              <a:t>obtenir</a:t>
            </a:r>
            <a:r>
              <a:rPr lang="fr-FR" noProof="0">
                <a:effectLst/>
                <a:latin typeface="Calibri"/>
                <a:ea typeface="Calibri"/>
                <a:cs typeface="Calibri"/>
              </a:rPr>
              <a:t> des informations essentielles et pertinentes.</a:t>
            </a:r>
            <a:endParaRPr lang="fr-FR" sz="4000" noProof="0">
              <a:latin typeface="Calibri"/>
              <a:ea typeface="Calibri"/>
              <a:cs typeface="Calibri"/>
            </a:endParaRPr>
          </a:p>
        </p:txBody>
      </p:sp>
      <p:pic>
        <p:nvPicPr>
          <p:cNvPr id="6" name="Image 5" descr="A blue tag with black text&#10;&#10;AI-generated content may be incorrect.">
            <a:extLst>
              <a:ext uri="{FF2B5EF4-FFF2-40B4-BE49-F238E27FC236}">
                <a16:creationId xmlns:a16="http://schemas.microsoft.com/office/drawing/2014/main" id="{DF7C841D-B74E-8D4C-9B63-3FEE8826FC36}"/>
              </a:ext>
            </a:extLst>
          </p:cNvPr>
          <p:cNvPicPr>
            <a:picLocks noChangeAspect="1"/>
          </p:cNvPicPr>
          <p:nvPr/>
        </p:nvPicPr>
        <p:blipFill>
          <a:blip r:embed="rId3"/>
          <a:stretch>
            <a:fillRect/>
          </a:stretch>
        </p:blipFill>
        <p:spPr>
          <a:xfrm>
            <a:off x="9014313" y="365613"/>
            <a:ext cx="2076450" cy="1847850"/>
          </a:xfrm>
          <a:prstGeom prst="rect">
            <a:avLst/>
          </a:prstGeom>
        </p:spPr>
      </p:pic>
    </p:spTree>
    <p:extLst>
      <p:ext uri="{BB962C8B-B14F-4D97-AF65-F5344CB8AC3E}">
        <p14:creationId xmlns:p14="http://schemas.microsoft.com/office/powerpoint/2010/main" val="40612511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98C8F0"/>
        </a:solid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57BCAA7E-C33F-65B9-3A39-5416E03FAF12}"/>
              </a:ext>
            </a:extLst>
          </p:cNvPr>
          <p:cNvSpPr/>
          <p:nvPr/>
        </p:nvSpPr>
        <p:spPr>
          <a:xfrm>
            <a:off x="968829" y="1066800"/>
            <a:ext cx="10156371" cy="4180113"/>
          </a:xfrm>
          <a:prstGeom prst="roundRect">
            <a:avLst/>
          </a:prstGeom>
          <a:noFill/>
          <a:ln w="190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TextBox 3">
            <a:extLst>
              <a:ext uri="{FF2B5EF4-FFF2-40B4-BE49-F238E27FC236}">
                <a16:creationId xmlns:a16="http://schemas.microsoft.com/office/drawing/2014/main" id="{BDE199A3-B3F8-FBF0-78C3-8364DA4644D3}"/>
              </a:ext>
            </a:extLst>
          </p:cNvPr>
          <p:cNvSpPr txBox="1"/>
          <p:nvPr/>
        </p:nvSpPr>
        <p:spPr>
          <a:xfrm>
            <a:off x="1349830" y="1442029"/>
            <a:ext cx="9645733" cy="3681008"/>
          </a:xfrm>
          <a:prstGeom prst="rect">
            <a:avLst/>
          </a:prstGeom>
          <a:noFill/>
        </p:spPr>
        <p:txBody>
          <a:bodyPr wrap="square">
            <a:spAutoFit/>
          </a:bodyPr>
          <a:lstStyle/>
          <a:p>
            <a:pPr marL="457200" marR="0">
              <a:buNone/>
            </a:pPr>
            <a:r>
              <a:rPr lang="fr-FR" sz="2000" b="1" i="1">
                <a:solidFill>
                  <a:srgbClr val="004B97"/>
                </a:solidFill>
                <a:effectLst/>
                <a:latin typeface="Calibri Light" panose="020F0302020204030204" pitchFamily="34" charset="0"/>
                <a:ea typeface="Calibri Light" panose="020F0302020204030204" pitchFamily="34" charset="0"/>
                <a:cs typeface="Calibri Light" panose="020F0302020204030204" pitchFamily="34" charset="0"/>
              </a:rPr>
              <a:t>OBJECTIFS D'APPRENTISSAGE</a:t>
            </a:r>
            <a:endParaRPr lang="en-US" sz="2000" i="1">
              <a:solidFill>
                <a:srgbClr val="272727"/>
              </a:solidFill>
              <a:effectLst/>
              <a:latin typeface="Calibri Light" panose="020F0302020204030204" pitchFamily="34" charset="0"/>
              <a:ea typeface="Calibri Light" panose="020F0302020204030204" pitchFamily="34" charset="0"/>
              <a:cs typeface="Calibri Light" panose="020F0302020204030204" pitchFamily="34" charset="0"/>
            </a:endParaRPr>
          </a:p>
          <a:p>
            <a:pPr marL="342900" marR="683260" lvl="0" indent="-342900" algn="just">
              <a:lnSpc>
                <a:spcPct val="102000"/>
              </a:lnSpc>
              <a:spcBef>
                <a:spcPts val="1245"/>
              </a:spcBef>
              <a:buClr>
                <a:srgbClr val="004B97"/>
              </a:buClr>
              <a:buSzPts val="1200"/>
              <a:buFont typeface="Wingdings" panose="05000000000000000000" pitchFamily="2" charset="2"/>
              <a:buChar char="Ø"/>
              <a:tabLst>
                <a:tab pos="900430" algn="l"/>
              </a:tabLst>
            </a:pPr>
            <a:r>
              <a:rPr lang="fr-FR" sz="2000" i="1" spc="0">
                <a:solidFill>
                  <a:srgbClr val="004B97"/>
                </a:solidFill>
                <a:effectLst/>
                <a:latin typeface="Calibri Light" panose="020F0302020204030204" pitchFamily="34" charset="0"/>
                <a:ea typeface="Calibri Light" panose="020F0302020204030204" pitchFamily="34" charset="0"/>
                <a:cs typeface="Calibri Light" panose="020F0302020204030204" pitchFamily="34" charset="0"/>
              </a:rPr>
              <a:t>Recenser les griefs particuliers, les besoins en matière de sécurité et les priorités des différents pans de la population, notamment les hommes, les femmes, les garçons et les filles, en s'appuyant sur l'ensemble des outils et ressources disponibles</a:t>
            </a:r>
            <a:endParaRPr lang="en-US" sz="2000" i="1">
              <a:latin typeface="Calibri Light" panose="020F0302020204030204" pitchFamily="34" charset="0"/>
              <a:ea typeface="Calibri Light" panose="020F0302020204030204" pitchFamily="34" charset="0"/>
              <a:cs typeface="Calibri Light" panose="020F0302020204030204" pitchFamily="34" charset="0"/>
            </a:endParaRPr>
          </a:p>
          <a:p>
            <a:pPr marL="342900" marR="683260" lvl="0" indent="-342900" algn="just">
              <a:lnSpc>
                <a:spcPct val="102000"/>
              </a:lnSpc>
              <a:spcBef>
                <a:spcPts val="1245"/>
              </a:spcBef>
              <a:buClr>
                <a:srgbClr val="004B97"/>
              </a:buClr>
              <a:buSzPts val="1200"/>
              <a:buFont typeface="Wingdings" panose="05000000000000000000" pitchFamily="2" charset="2"/>
              <a:buChar char="Ø"/>
              <a:tabLst>
                <a:tab pos="900430" algn="l"/>
              </a:tabLst>
            </a:pPr>
            <a:r>
              <a:rPr lang="fr-FR" sz="2000" i="1" spc="0">
                <a:solidFill>
                  <a:srgbClr val="004B97"/>
                </a:solidFill>
                <a:effectLst/>
                <a:latin typeface="Calibri Light" panose="020F0302020204030204" pitchFamily="34" charset="0"/>
                <a:ea typeface="Calibri Light" panose="020F0302020204030204" pitchFamily="34" charset="0"/>
                <a:cs typeface="Calibri Light" panose="020F0302020204030204" pitchFamily="34" charset="0"/>
              </a:rPr>
              <a:t>Recueillir des informations sur les préoccupations liées au genre auprès de différentes sources et parties prenantes</a:t>
            </a:r>
            <a:endParaRPr lang="en-US" sz="2000" i="1">
              <a:latin typeface="Calibri Light" panose="020F0302020204030204" pitchFamily="34" charset="0"/>
              <a:ea typeface="Calibri Light" panose="020F0302020204030204" pitchFamily="34" charset="0"/>
              <a:cs typeface="Calibri Light" panose="020F0302020204030204" pitchFamily="34" charset="0"/>
            </a:endParaRPr>
          </a:p>
          <a:p>
            <a:pPr marL="342900" marR="683260" lvl="0" indent="-342900" algn="just">
              <a:lnSpc>
                <a:spcPct val="102000"/>
              </a:lnSpc>
              <a:spcBef>
                <a:spcPts val="1245"/>
              </a:spcBef>
              <a:buClr>
                <a:srgbClr val="004B97"/>
              </a:buClr>
              <a:buSzPts val="1200"/>
              <a:buFont typeface="Wingdings" panose="05000000000000000000" pitchFamily="2" charset="2"/>
              <a:buChar char="Ø"/>
              <a:tabLst>
                <a:tab pos="900430" algn="l"/>
              </a:tabLst>
            </a:pPr>
            <a:r>
              <a:rPr lang="fr-FR" sz="2000" i="1" spc="0">
                <a:solidFill>
                  <a:srgbClr val="004B97"/>
                </a:solidFill>
                <a:effectLst/>
                <a:latin typeface="Calibri Light" panose="020F0302020204030204" pitchFamily="34" charset="0"/>
                <a:ea typeface="Calibri Light" panose="020F0302020204030204" pitchFamily="34" charset="0"/>
                <a:cs typeface="Calibri Light" panose="020F0302020204030204" pitchFamily="34" charset="0"/>
              </a:rPr>
              <a:t>Reconnaître les différents rôles joués par les femmes, notamment en tant que personnes d'influence</a:t>
            </a:r>
            <a:endParaRPr lang="en-US" sz="2000" i="1" spc="0">
              <a:effectLst/>
              <a:latin typeface="Calibri Light" panose="020F0302020204030204" pitchFamily="34" charset="0"/>
              <a:ea typeface="Calibri Light" panose="020F0302020204030204" pitchFamily="34" charset="0"/>
              <a:cs typeface="Calibri Light" panose="020F0302020204030204" pitchFamily="34" charset="0"/>
            </a:endParaRPr>
          </a:p>
          <a:p>
            <a:pPr marL="0" marR="0"/>
            <a:r>
              <a:rPr lang="fr-FR" sz="2000" i="1">
                <a:effectLst/>
                <a:latin typeface="Calibri Light" panose="020F0302020204030204" pitchFamily="34" charset="0"/>
                <a:ea typeface="Calibri Light" panose="020F0302020204030204" pitchFamily="34" charset="0"/>
                <a:cs typeface="Calibri Light" panose="020F0302020204030204" pitchFamily="34" charset="0"/>
              </a:rPr>
              <a:t> </a:t>
            </a:r>
            <a:endParaRPr lang="en-US" sz="2000" i="1">
              <a:effectLst/>
              <a:latin typeface="Calibri Light" panose="020F0302020204030204" pitchFamily="34" charset="0"/>
              <a:ea typeface="Calibri Light" panose="020F0302020204030204" pitchFamily="34" charset="0"/>
              <a:cs typeface="Calibri Light" panose="020F0302020204030204" pitchFamily="34" charset="0"/>
            </a:endParaRPr>
          </a:p>
        </p:txBody>
      </p:sp>
    </p:spTree>
    <p:extLst>
      <p:ext uri="{BB962C8B-B14F-4D97-AF65-F5344CB8AC3E}">
        <p14:creationId xmlns:p14="http://schemas.microsoft.com/office/powerpoint/2010/main" val="2887839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C7D55CC-DA87-4F54-86D6-95CFCE947EA4}"/>
              </a:ext>
            </a:extLst>
          </p:cNvPr>
          <p:cNvSpPr>
            <a:spLocks noGrp="1"/>
          </p:cNvSpPr>
          <p:nvPr>
            <p:ph idx="1"/>
          </p:nvPr>
        </p:nvSpPr>
        <p:spPr/>
        <p:txBody>
          <a:bodyPr/>
          <a:lstStyle/>
          <a:p>
            <a:pPr marL="0" indent="0">
              <a:buNone/>
            </a:pPr>
            <a:endParaRPr lang="fr-FR" noProof="0"/>
          </a:p>
          <a:p>
            <a:pPr marL="0" indent="0">
              <a:buNone/>
            </a:pPr>
            <a:endParaRPr lang="fr-FR" noProof="0"/>
          </a:p>
          <a:p>
            <a:pPr marL="0" indent="0" algn="ctr">
              <a:buNone/>
            </a:pPr>
            <a:r>
              <a:rPr lang="fr-FR" sz="4000" b="1" noProof="0">
                <a:solidFill>
                  <a:srgbClr val="0070C0"/>
                </a:solidFill>
              </a:rPr>
              <a:t>EXERCICE</a:t>
            </a:r>
          </a:p>
        </p:txBody>
      </p:sp>
    </p:spTree>
    <p:extLst>
      <p:ext uri="{BB962C8B-B14F-4D97-AF65-F5344CB8AC3E}">
        <p14:creationId xmlns:p14="http://schemas.microsoft.com/office/powerpoint/2010/main" val="35021549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C6B27"/>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CE2E1A6-7922-DAB7-CF8D-F92A98013BBE}"/>
              </a:ext>
            </a:extLst>
          </p:cNvPr>
          <p:cNvPicPr>
            <a:picLocks noChangeAspect="1"/>
          </p:cNvPicPr>
          <p:nvPr/>
        </p:nvPicPr>
        <p:blipFill>
          <a:blip r:embed="rId3"/>
          <a:srcRect t="35757" r="-114"/>
          <a:stretch>
            <a:fillRect/>
          </a:stretch>
        </p:blipFill>
        <p:spPr>
          <a:xfrm>
            <a:off x="1122218" y="623456"/>
            <a:ext cx="9961437" cy="5597242"/>
          </a:xfrm>
          <a:prstGeom prst="rect">
            <a:avLst/>
          </a:prstGeom>
        </p:spPr>
      </p:pic>
    </p:spTree>
    <p:extLst>
      <p:ext uri="{BB962C8B-B14F-4D97-AF65-F5344CB8AC3E}">
        <p14:creationId xmlns:p14="http://schemas.microsoft.com/office/powerpoint/2010/main" val="1495151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5C4319-256A-48DE-B758-154951F0C3B1}"/>
              </a:ext>
            </a:extLst>
          </p:cNvPr>
          <p:cNvSpPr>
            <a:spLocks noGrp="1"/>
          </p:cNvSpPr>
          <p:nvPr>
            <p:ph type="title"/>
          </p:nvPr>
        </p:nvSpPr>
        <p:spPr>
          <a:xfrm>
            <a:off x="838200" y="365126"/>
            <a:ext cx="10515600" cy="613782"/>
          </a:xfrm>
          <a:solidFill>
            <a:schemeClr val="bg1"/>
          </a:solidFill>
        </p:spPr>
        <p:txBody>
          <a:bodyPr>
            <a:normAutofit fontScale="90000"/>
          </a:bodyPr>
          <a:lstStyle/>
          <a:p>
            <a:r>
              <a:rPr lang="fr-FR" noProof="0"/>
              <a:t>Cadre</a:t>
            </a:r>
          </a:p>
        </p:txBody>
      </p:sp>
      <p:pic>
        <p:nvPicPr>
          <p:cNvPr id="6" name="Image 5">
            <a:extLst>
              <a:ext uri="{FF2B5EF4-FFF2-40B4-BE49-F238E27FC236}">
                <a16:creationId xmlns:a16="http://schemas.microsoft.com/office/drawing/2014/main" id="{4E3D4E3D-29CA-4940-955B-21EC3C658D0D}"/>
              </a:ext>
            </a:extLst>
          </p:cNvPr>
          <p:cNvPicPr>
            <a:picLocks noChangeAspect="1"/>
          </p:cNvPicPr>
          <p:nvPr/>
        </p:nvPicPr>
        <p:blipFill rotWithShape="1">
          <a:blip r:embed="rId3"/>
          <a:srcRect l="23884" t="31785" r="25212" b="5906"/>
          <a:stretch/>
        </p:blipFill>
        <p:spPr bwMode="auto">
          <a:xfrm>
            <a:off x="8986982" y="978907"/>
            <a:ext cx="3205018" cy="2450093"/>
          </a:xfrm>
          <a:prstGeom prst="rect">
            <a:avLst/>
          </a:prstGeom>
          <a:ln>
            <a:noFill/>
          </a:ln>
          <a:extLst>
            <a:ext uri="{53640926-AAD7-44D8-BBD7-CCE9431645EC}">
              <a14:shadowObscured xmlns:a14="http://schemas.microsoft.com/office/drawing/2010/main"/>
            </a:ext>
          </a:extLst>
        </p:spPr>
      </p:pic>
      <p:sp>
        <p:nvSpPr>
          <p:cNvPr id="7" name="ZoneTexte 6">
            <a:extLst>
              <a:ext uri="{FF2B5EF4-FFF2-40B4-BE49-F238E27FC236}">
                <a16:creationId xmlns:a16="http://schemas.microsoft.com/office/drawing/2014/main" id="{CD57B3D8-1348-4C5E-976F-D46BEA8B69DD}"/>
              </a:ext>
            </a:extLst>
          </p:cNvPr>
          <p:cNvSpPr txBox="1"/>
          <p:nvPr/>
        </p:nvSpPr>
        <p:spPr>
          <a:xfrm>
            <a:off x="341744" y="1011079"/>
            <a:ext cx="8645238" cy="2450094"/>
          </a:xfrm>
          <a:prstGeom prst="rect">
            <a:avLst/>
          </a:prstGeom>
          <a:noFill/>
        </p:spPr>
        <p:txBody>
          <a:bodyPr wrap="square" lIns="91440" tIns="45720" rIns="91440" bIns="45720" anchor="t">
            <a:spAutoFit/>
          </a:bodyPr>
          <a:lstStyle/>
          <a:p>
            <a:pPr algn="just">
              <a:lnSpc>
                <a:spcPct val="107000"/>
              </a:lnSpc>
              <a:spcAft>
                <a:spcPts val="800"/>
              </a:spcAft>
            </a:pPr>
            <a:r>
              <a:rPr lang="fr-FR" sz="1800" b="1" noProof="0">
                <a:effectLst/>
                <a:latin typeface="Calibri"/>
                <a:ea typeface="Calibri"/>
                <a:cs typeface="Calibri"/>
              </a:rPr>
              <a:t>Contexte :</a:t>
            </a:r>
            <a:r>
              <a:rPr lang="fr-FR" sz="1800" noProof="0">
                <a:effectLst/>
                <a:latin typeface="Calibri"/>
                <a:ea typeface="Calibri"/>
                <a:cs typeface="Calibri"/>
              </a:rPr>
              <a:t> vous êtes officier(ère) dans votre bataillon d’infanterie et faites partie d’une équipe de planification composée de membres du personnel des branches S-2 (renseignement militaire), S-3 (opérations) et S-5 (planification). Compte tenu des troubles incessants survenus ces trois derniers jours dans la ville de </a:t>
            </a:r>
            <a:r>
              <a:rPr lang="fr-FR" sz="1800" noProof="0" err="1">
                <a:effectLst/>
                <a:latin typeface="Calibri"/>
                <a:ea typeface="Calibri"/>
                <a:cs typeface="Calibri"/>
              </a:rPr>
              <a:t>Corma</a:t>
            </a:r>
            <a:r>
              <a:rPr lang="fr-FR" sz="1800" noProof="0">
                <a:effectLst/>
                <a:latin typeface="Calibri"/>
                <a:ea typeface="Calibri"/>
                <a:cs typeface="Calibri"/>
              </a:rPr>
              <a:t>, vous avez été chargé(e) par le (la) Commandant(e) de votre bataillon d’infanterie de planifier une opération visant à assurer la protection des civils à la lumière d’informations faisant état d’une attaque imminente. Il vous est demandé de sécuriser le centre du village, où se trouvent les commerces, et de surveiller les routes menant de la jungle voisine au centre du village.</a:t>
            </a:r>
            <a:endParaRPr lang="fr-FR" sz="1800" noProof="0">
              <a:effectLst/>
              <a:latin typeface="Calibri"/>
              <a:ea typeface="Calibri"/>
              <a:cs typeface="Times New Roman"/>
            </a:endParaRPr>
          </a:p>
        </p:txBody>
      </p:sp>
      <p:sp>
        <p:nvSpPr>
          <p:cNvPr id="9" name="ZoneTexte 8">
            <a:extLst>
              <a:ext uri="{FF2B5EF4-FFF2-40B4-BE49-F238E27FC236}">
                <a16:creationId xmlns:a16="http://schemas.microsoft.com/office/drawing/2014/main" id="{98A243FC-2D20-4365-B288-6BF873D1B7BF}"/>
              </a:ext>
            </a:extLst>
          </p:cNvPr>
          <p:cNvSpPr txBox="1"/>
          <p:nvPr/>
        </p:nvSpPr>
        <p:spPr>
          <a:xfrm>
            <a:off x="267854" y="3715566"/>
            <a:ext cx="11351491" cy="3042821"/>
          </a:xfrm>
          <a:prstGeom prst="rect">
            <a:avLst/>
          </a:prstGeom>
          <a:noFill/>
        </p:spPr>
        <p:txBody>
          <a:bodyPr wrap="square" lIns="91440" tIns="45720" rIns="91440" bIns="45720" anchor="t">
            <a:spAutoFit/>
          </a:bodyPr>
          <a:lstStyle/>
          <a:p>
            <a:pPr algn="just">
              <a:lnSpc>
                <a:spcPct val="107000"/>
              </a:lnSpc>
              <a:spcAft>
                <a:spcPts val="800"/>
              </a:spcAft>
            </a:pPr>
            <a:r>
              <a:rPr lang="fr-FR" b="1">
                <a:ea typeface="+mn-lt"/>
                <a:cs typeface="+mn-lt"/>
              </a:rPr>
              <a:t>Évolutions récentes</a:t>
            </a:r>
            <a:r>
              <a:rPr lang="fr-FR" b="1">
                <a:latin typeface="Calibri"/>
                <a:ea typeface="Calibri"/>
                <a:cs typeface="Calibri"/>
              </a:rPr>
              <a:t> </a:t>
            </a:r>
            <a:r>
              <a:rPr lang="fr-FR" sz="1800" b="1" noProof="0">
                <a:effectLst/>
                <a:latin typeface="Calibri"/>
                <a:ea typeface="Calibri"/>
                <a:cs typeface="Calibri"/>
              </a:rPr>
              <a:t>:</a:t>
            </a:r>
            <a:r>
              <a:rPr lang="fr-FR" sz="1800" noProof="0">
                <a:effectLst/>
                <a:latin typeface="Calibri"/>
                <a:ea typeface="Calibri"/>
                <a:cs typeface="Calibri"/>
              </a:rPr>
              <a:t> </a:t>
            </a:r>
            <a:r>
              <a:rPr lang="fr-FR">
                <a:ea typeface="+mn-lt"/>
                <a:cs typeface="+mn-lt"/>
              </a:rPr>
              <a:t>Un </a:t>
            </a:r>
            <a:r>
              <a:rPr lang="fr-FR" sz="1800" noProof="0">
                <a:effectLst/>
                <a:ea typeface="+mn-lt"/>
                <a:cs typeface="+mn-lt"/>
              </a:rPr>
              <a:t>groupe d’hommes et de femmes </a:t>
            </a:r>
            <a:r>
              <a:rPr lang="fr-FR">
                <a:ea typeface="+mn-lt"/>
                <a:cs typeface="+mn-lt"/>
              </a:rPr>
              <a:t>issue </a:t>
            </a:r>
            <a:r>
              <a:rPr lang="fr-FR" sz="1800" noProof="0">
                <a:effectLst/>
                <a:ea typeface="+mn-lt"/>
                <a:cs typeface="+mn-lt"/>
              </a:rPr>
              <a:t>de la majorité </a:t>
            </a:r>
            <a:r>
              <a:rPr lang="fr-FR">
                <a:ea typeface="+mn-lt"/>
                <a:cs typeface="+mn-lt"/>
              </a:rPr>
              <a:t>Falin </a:t>
            </a:r>
            <a:r>
              <a:rPr lang="fr-FR" sz="1800" noProof="0">
                <a:effectLst/>
                <a:ea typeface="+mn-lt"/>
                <a:cs typeface="+mn-lt"/>
              </a:rPr>
              <a:t>sont descendus dans la rue et ont </a:t>
            </a:r>
            <a:r>
              <a:rPr lang="fr-FR">
                <a:ea typeface="+mn-lt"/>
                <a:cs typeface="+mn-lt"/>
              </a:rPr>
              <a:t>mené </a:t>
            </a:r>
            <a:r>
              <a:rPr lang="fr-FR" sz="1800" noProof="0">
                <a:effectLst/>
                <a:ea typeface="+mn-lt"/>
                <a:cs typeface="+mn-lt"/>
              </a:rPr>
              <a:t>des actes de </a:t>
            </a:r>
            <a:r>
              <a:rPr lang="fr-FR">
                <a:ea typeface="+mn-lt"/>
                <a:cs typeface="+mn-lt"/>
              </a:rPr>
              <a:t>violences contre les </a:t>
            </a:r>
            <a:r>
              <a:rPr lang="fr-FR" sz="1800" noProof="0">
                <a:effectLst/>
                <a:ea typeface="+mn-lt"/>
                <a:cs typeface="+mn-lt"/>
              </a:rPr>
              <a:t>membres et </a:t>
            </a:r>
            <a:r>
              <a:rPr lang="fr-FR">
                <a:ea typeface="+mn-lt"/>
                <a:cs typeface="+mn-lt"/>
              </a:rPr>
              <a:t>les propriétés </a:t>
            </a:r>
            <a:r>
              <a:rPr lang="fr-FR" sz="1800" noProof="0">
                <a:effectLst/>
                <a:ea typeface="+mn-lt"/>
                <a:cs typeface="+mn-lt"/>
              </a:rPr>
              <a:t>de la minorité </a:t>
            </a:r>
            <a:r>
              <a:rPr lang="fr-FR">
                <a:ea typeface="+mn-lt"/>
                <a:cs typeface="+mn-lt"/>
              </a:rPr>
              <a:t>Tatsis</a:t>
            </a:r>
            <a:r>
              <a:rPr lang="fr-FR" sz="1800" noProof="0">
                <a:effectLst/>
                <a:ea typeface="+mn-lt"/>
                <a:cs typeface="+mn-lt"/>
              </a:rPr>
              <a:t>. Les </a:t>
            </a:r>
            <a:r>
              <a:rPr lang="fr-FR">
                <a:ea typeface="+mn-lt"/>
                <a:cs typeface="+mn-lt"/>
              </a:rPr>
              <a:t>Tatsis </a:t>
            </a:r>
            <a:r>
              <a:rPr lang="fr-FR" sz="1800" noProof="0">
                <a:effectLst/>
                <a:ea typeface="+mn-lt"/>
                <a:cs typeface="+mn-lt"/>
              </a:rPr>
              <a:t>ont riposté avec </a:t>
            </a:r>
            <a:r>
              <a:rPr lang="fr-FR">
                <a:ea typeface="+mn-lt"/>
                <a:cs typeface="+mn-lt"/>
              </a:rPr>
              <a:t>l’appui des </a:t>
            </a:r>
            <a:r>
              <a:rPr lang="fr-FR" sz="1800" noProof="0">
                <a:effectLst/>
                <a:ea typeface="+mn-lt"/>
                <a:cs typeface="+mn-lt"/>
              </a:rPr>
              <a:t>groupes armés hostiles au </a:t>
            </a:r>
            <a:r>
              <a:rPr lang="fr-FR">
                <a:ea typeface="+mn-lt"/>
                <a:cs typeface="+mn-lt"/>
              </a:rPr>
              <a:t>gouvernement </a:t>
            </a:r>
            <a:r>
              <a:rPr lang="fr-FR" sz="1800" noProof="0">
                <a:effectLst/>
                <a:ea typeface="+mn-lt"/>
                <a:cs typeface="+mn-lt"/>
              </a:rPr>
              <a:t>Ogavo. Soutenus par le </a:t>
            </a:r>
            <a:r>
              <a:rPr lang="fr-FR">
                <a:ea typeface="+mn-lt"/>
                <a:cs typeface="+mn-lt"/>
              </a:rPr>
              <a:t>mouvement </a:t>
            </a:r>
            <a:r>
              <a:rPr lang="fr-FR" sz="1800" noProof="0">
                <a:effectLst/>
                <a:ea typeface="+mn-lt"/>
                <a:cs typeface="+mn-lt"/>
              </a:rPr>
              <a:t>voisin Rimosa, ces groupes armés opèrent à </a:t>
            </a:r>
            <a:r>
              <a:rPr lang="fr-FR">
                <a:ea typeface="+mn-lt"/>
                <a:cs typeface="+mn-lt"/>
              </a:rPr>
              <a:t>partir des jungles proches </a:t>
            </a:r>
            <a:r>
              <a:rPr lang="fr-FR" sz="1800" noProof="0">
                <a:effectLst/>
                <a:ea typeface="+mn-lt"/>
                <a:cs typeface="+mn-lt"/>
              </a:rPr>
              <a:t>de Corma. Ils sont </a:t>
            </a:r>
            <a:r>
              <a:rPr lang="fr-FR">
                <a:ea typeface="+mn-lt"/>
                <a:cs typeface="+mn-lt"/>
              </a:rPr>
              <a:t>largement </a:t>
            </a:r>
            <a:r>
              <a:rPr lang="fr-FR" sz="1800" noProof="0">
                <a:effectLst/>
                <a:ea typeface="+mn-lt"/>
                <a:cs typeface="+mn-lt"/>
              </a:rPr>
              <a:t>composés de jeunes adultes sans emploi issus de la minorité </a:t>
            </a:r>
            <a:r>
              <a:rPr lang="fr-FR">
                <a:ea typeface="+mn-lt"/>
                <a:cs typeface="+mn-lt"/>
              </a:rPr>
              <a:t>Tatsi </a:t>
            </a:r>
            <a:r>
              <a:rPr lang="fr-FR" sz="1800" noProof="0">
                <a:effectLst/>
                <a:ea typeface="+mn-lt"/>
                <a:cs typeface="+mn-lt"/>
              </a:rPr>
              <a:t>qui ont été mobilisés par les chefs de guerre locaux, principalement au service d’ambitions économiques. Malgré les efforts déployés par le Fonds des Nations </a:t>
            </a:r>
            <a:r>
              <a:rPr lang="fr-FR">
                <a:ea typeface="+mn-lt"/>
                <a:cs typeface="+mn-lt"/>
              </a:rPr>
              <a:t>unies </a:t>
            </a:r>
            <a:r>
              <a:rPr lang="fr-FR" sz="1800" noProof="0">
                <a:effectLst/>
                <a:ea typeface="+mn-lt"/>
                <a:cs typeface="+mn-lt"/>
              </a:rPr>
              <a:t>pour </a:t>
            </a:r>
            <a:r>
              <a:rPr lang="fr-FR">
                <a:ea typeface="+mn-lt"/>
                <a:cs typeface="+mn-lt"/>
              </a:rPr>
              <a:t>l'enfance </a:t>
            </a:r>
            <a:r>
              <a:rPr lang="fr-FR" sz="1800" noProof="0">
                <a:effectLst/>
                <a:ea typeface="+mn-lt"/>
                <a:cs typeface="+mn-lt"/>
              </a:rPr>
              <a:t>(UNICEF) au cours des deux dernières années pour autonomiser les jeunes adultes grâce à la formation professionnelle, nombre </a:t>
            </a:r>
            <a:r>
              <a:rPr lang="fr-FR">
                <a:ea typeface="+mn-lt"/>
                <a:cs typeface="+mn-lt"/>
              </a:rPr>
              <a:t>d'entre </a:t>
            </a:r>
            <a:r>
              <a:rPr lang="fr-FR" sz="1800" noProof="0">
                <a:effectLst/>
                <a:ea typeface="+mn-lt"/>
                <a:cs typeface="+mn-lt"/>
              </a:rPr>
              <a:t>eux ont continué </a:t>
            </a:r>
            <a:r>
              <a:rPr lang="fr-FR">
                <a:ea typeface="+mn-lt"/>
                <a:cs typeface="+mn-lt"/>
              </a:rPr>
              <a:t>à </a:t>
            </a:r>
            <a:r>
              <a:rPr lang="fr-FR" sz="1800" noProof="0">
                <a:effectLst/>
                <a:ea typeface="+mn-lt"/>
                <a:cs typeface="+mn-lt"/>
              </a:rPr>
              <a:t>rejoindre les groupes armés dans </a:t>
            </a:r>
            <a:r>
              <a:rPr lang="fr-FR">
                <a:ea typeface="+mn-lt"/>
                <a:cs typeface="+mn-lt"/>
              </a:rPr>
              <a:t>l'espoir </a:t>
            </a:r>
            <a:r>
              <a:rPr lang="fr-FR" sz="1800" noProof="0">
                <a:effectLst/>
                <a:ea typeface="+mn-lt"/>
                <a:cs typeface="+mn-lt"/>
              </a:rPr>
              <a:t>de </a:t>
            </a:r>
            <a:r>
              <a:rPr lang="fr-FR">
                <a:ea typeface="+mn-lt"/>
                <a:cs typeface="+mn-lt"/>
              </a:rPr>
              <a:t>s'assurer </a:t>
            </a:r>
            <a:r>
              <a:rPr lang="fr-FR" sz="1800" noProof="0">
                <a:effectLst/>
                <a:ea typeface="+mn-lt"/>
                <a:cs typeface="+mn-lt"/>
              </a:rPr>
              <a:t>une prospérité économique. </a:t>
            </a:r>
            <a:r>
              <a:rPr lang="fr-FR">
                <a:ea typeface="+mn-lt"/>
                <a:cs typeface="+mn-lt"/>
              </a:rPr>
              <a:t>Les </a:t>
            </a:r>
            <a:r>
              <a:rPr lang="fr-FR" sz="1800" noProof="0">
                <a:effectLst/>
                <a:ea typeface="+mn-lt"/>
                <a:cs typeface="+mn-lt"/>
              </a:rPr>
              <a:t>groupes accusent le </a:t>
            </a:r>
            <a:r>
              <a:rPr lang="fr-FR">
                <a:ea typeface="+mn-lt"/>
                <a:cs typeface="+mn-lt"/>
              </a:rPr>
              <a:t>gouvernement d'Ogavo </a:t>
            </a:r>
            <a:r>
              <a:rPr lang="fr-FR" sz="1800" noProof="0">
                <a:effectLst/>
                <a:ea typeface="+mn-lt"/>
                <a:cs typeface="+mn-lt"/>
              </a:rPr>
              <a:t>de discrimination systématique</a:t>
            </a:r>
            <a:r>
              <a:rPr lang="fr-FR">
                <a:ea typeface="+mn-lt"/>
                <a:cs typeface="+mn-lt"/>
              </a:rPr>
              <a:t> </a:t>
            </a:r>
            <a:r>
              <a:rPr lang="fr-FR" sz="1800" noProof="0">
                <a:effectLst/>
                <a:ea typeface="+mn-lt"/>
                <a:cs typeface="+mn-lt"/>
              </a:rPr>
              <a:t>à </a:t>
            </a:r>
            <a:r>
              <a:rPr lang="fr-FR">
                <a:ea typeface="+mn-lt"/>
                <a:cs typeface="+mn-lt"/>
              </a:rPr>
              <a:t>l'encontre </a:t>
            </a:r>
            <a:r>
              <a:rPr lang="fr-FR" sz="1800" noProof="0">
                <a:effectLst/>
                <a:ea typeface="+mn-lt"/>
                <a:cs typeface="+mn-lt"/>
              </a:rPr>
              <a:t>des minorités et de favoritisme économique à </a:t>
            </a:r>
            <a:r>
              <a:rPr lang="fr-FR">
                <a:ea typeface="+mn-lt"/>
                <a:cs typeface="+mn-lt"/>
              </a:rPr>
              <a:t>l'égard </a:t>
            </a:r>
            <a:r>
              <a:rPr lang="fr-FR" sz="1800" noProof="0">
                <a:effectLst/>
                <a:ea typeface="+mn-lt"/>
                <a:cs typeface="+mn-lt"/>
              </a:rPr>
              <a:t>des entrepreneurs </a:t>
            </a:r>
            <a:r>
              <a:rPr lang="fr-FR">
                <a:ea typeface="+mn-lt"/>
                <a:cs typeface="+mn-lt"/>
              </a:rPr>
              <a:t>falins</a:t>
            </a:r>
            <a:r>
              <a:rPr lang="fr-FR" sz="1800" noProof="0">
                <a:effectLst/>
                <a:ea typeface="+mn-lt"/>
                <a:cs typeface="+mn-lt"/>
              </a:rPr>
              <a:t>.</a:t>
            </a:r>
            <a:r>
              <a:rPr lang="fr-FR">
                <a:ea typeface="+mn-lt"/>
                <a:cs typeface="+mn-lt"/>
              </a:rPr>
              <a:t> </a:t>
            </a:r>
            <a:endParaRPr lang="fr-FR" sz="1800" noProof="0">
              <a:effectLst/>
              <a:ea typeface="+mn-lt"/>
              <a:cs typeface="+mn-lt"/>
            </a:endParaRPr>
          </a:p>
        </p:txBody>
      </p:sp>
    </p:spTree>
    <p:extLst>
      <p:ext uri="{BB962C8B-B14F-4D97-AF65-F5344CB8AC3E}">
        <p14:creationId xmlns:p14="http://schemas.microsoft.com/office/powerpoint/2010/main" val="20564602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9235E24-37EE-4A50-83CD-04414A1993B2}"/>
              </a:ext>
            </a:extLst>
          </p:cNvPr>
          <p:cNvSpPr>
            <a:spLocks noGrp="1"/>
          </p:cNvSpPr>
          <p:nvPr>
            <p:ph type="title"/>
          </p:nvPr>
        </p:nvSpPr>
        <p:spPr>
          <a:solidFill>
            <a:schemeClr val="bg1"/>
          </a:solidFill>
        </p:spPr>
        <p:txBody>
          <a:bodyPr/>
          <a:lstStyle/>
          <a:p>
            <a:r>
              <a:rPr lang="fr-FR" noProof="0"/>
              <a:t>Cadre (suite)</a:t>
            </a:r>
          </a:p>
        </p:txBody>
      </p:sp>
      <p:sp>
        <p:nvSpPr>
          <p:cNvPr id="3" name="Espace réservé du contenu 2">
            <a:extLst>
              <a:ext uri="{FF2B5EF4-FFF2-40B4-BE49-F238E27FC236}">
                <a16:creationId xmlns:a16="http://schemas.microsoft.com/office/drawing/2014/main" id="{807598B7-0886-44B6-AF5E-2446CB0F5295}"/>
              </a:ext>
            </a:extLst>
          </p:cNvPr>
          <p:cNvSpPr>
            <a:spLocks noGrp="1"/>
          </p:cNvSpPr>
          <p:nvPr>
            <p:ph idx="1"/>
          </p:nvPr>
        </p:nvSpPr>
        <p:spPr>
          <a:xfrm>
            <a:off x="838200" y="1533236"/>
            <a:ext cx="10515600" cy="4959639"/>
          </a:xfrm>
        </p:spPr>
        <p:txBody>
          <a:bodyPr vert="horz" lIns="91440" tIns="45720" rIns="91440" bIns="45720" rtlCol="0" anchor="t">
            <a:normAutofit/>
          </a:bodyPr>
          <a:lstStyle/>
          <a:p>
            <a:pPr marL="0" indent="0" algn="just">
              <a:lnSpc>
                <a:spcPct val="107000"/>
              </a:lnSpc>
              <a:spcAft>
                <a:spcPts val="800"/>
              </a:spcAft>
              <a:buNone/>
            </a:pPr>
            <a:r>
              <a:rPr lang="fr-FR" sz="1800" b="1" noProof="0">
                <a:effectLst/>
                <a:latin typeface="Calibri"/>
                <a:ea typeface="Calibri"/>
                <a:cs typeface="Calibri"/>
              </a:rPr>
              <a:t>Éléments déclencheurs : </a:t>
            </a:r>
            <a:r>
              <a:rPr lang="fr-FR" sz="1800" noProof="0">
                <a:effectLst/>
                <a:latin typeface="Calibri"/>
                <a:ea typeface="Calibri"/>
                <a:cs typeface="Calibri"/>
              </a:rPr>
              <a:t>les récents affrontements à </a:t>
            </a:r>
            <a:r>
              <a:rPr lang="fr-FR" sz="1800" noProof="0" err="1">
                <a:effectLst/>
                <a:latin typeface="Calibri"/>
                <a:ea typeface="Calibri"/>
                <a:cs typeface="Calibri"/>
              </a:rPr>
              <a:t>Corma</a:t>
            </a:r>
            <a:r>
              <a:rPr lang="fr-FR" sz="1800" noProof="0">
                <a:effectLst/>
                <a:latin typeface="Calibri"/>
                <a:ea typeface="Calibri"/>
                <a:cs typeface="Calibri"/>
              </a:rPr>
              <a:t> ont été déclenchés par le meurtre de deux hommes et d’une femme </a:t>
            </a:r>
            <a:r>
              <a:rPr lang="fr-FR" sz="1800" noProof="0" err="1">
                <a:effectLst/>
                <a:latin typeface="Calibri"/>
                <a:ea typeface="Calibri"/>
                <a:cs typeface="Calibri"/>
              </a:rPr>
              <a:t>falin</a:t>
            </a:r>
            <a:r>
              <a:rPr lang="fr-FR" sz="1800" noProof="0">
                <a:effectLst/>
                <a:latin typeface="Calibri"/>
                <a:ea typeface="Calibri"/>
                <a:cs typeface="Calibri"/>
              </a:rPr>
              <a:t> par un groupe d’hommes </a:t>
            </a:r>
            <a:r>
              <a:rPr lang="fr-FR" sz="1800" noProof="0" err="1">
                <a:effectLst/>
                <a:latin typeface="Calibri"/>
                <a:ea typeface="Calibri"/>
                <a:cs typeface="Calibri"/>
              </a:rPr>
              <a:t>tatsi</a:t>
            </a:r>
            <a:r>
              <a:rPr lang="fr-FR" sz="1800" noProof="0">
                <a:effectLst/>
                <a:latin typeface="Calibri"/>
                <a:ea typeface="Calibri"/>
                <a:cs typeface="Calibri"/>
              </a:rPr>
              <a:t>. Les </a:t>
            </a:r>
            <a:r>
              <a:rPr lang="fr-FR" sz="1800" noProof="0" err="1">
                <a:effectLst/>
                <a:latin typeface="Calibri"/>
                <a:ea typeface="Calibri"/>
                <a:cs typeface="Calibri"/>
              </a:rPr>
              <a:t>Tatsi</a:t>
            </a:r>
            <a:r>
              <a:rPr lang="fr-FR" sz="1800" noProof="0">
                <a:effectLst/>
                <a:latin typeface="Calibri"/>
                <a:ea typeface="Calibri"/>
                <a:cs typeface="Calibri"/>
              </a:rPr>
              <a:t> avaient accusé les </a:t>
            </a:r>
            <a:r>
              <a:rPr lang="fr-FR" sz="1800" err="1">
                <a:latin typeface="Calibri"/>
                <a:ea typeface="Calibri"/>
                <a:cs typeface="Calibri"/>
              </a:rPr>
              <a:t>Falins</a:t>
            </a:r>
            <a:r>
              <a:rPr lang="fr-FR" sz="1800">
                <a:latin typeface="Calibri"/>
                <a:ea typeface="Calibri"/>
                <a:cs typeface="Calibri"/>
              </a:rPr>
              <a:t> </a:t>
            </a:r>
            <a:r>
              <a:rPr lang="fr-FR" sz="1800" noProof="0">
                <a:effectLst/>
                <a:latin typeface="Calibri"/>
                <a:ea typeface="Calibri"/>
                <a:cs typeface="Calibri"/>
              </a:rPr>
              <a:t>de laisser le bétail brouter leurs cultures. En raison de la sécheresse persistante, de nombreux agriculteurs ne peuvent </a:t>
            </a:r>
            <a:r>
              <a:rPr lang="fr-FR" sz="1800">
                <a:latin typeface="Calibri"/>
                <a:ea typeface="Calibri"/>
                <a:cs typeface="Calibri"/>
              </a:rPr>
              <a:t>pas </a:t>
            </a:r>
            <a:r>
              <a:rPr lang="fr-FR" sz="1800" noProof="0">
                <a:effectLst/>
                <a:latin typeface="Calibri"/>
                <a:ea typeface="Calibri"/>
                <a:cs typeface="Calibri"/>
              </a:rPr>
              <a:t>nourrir leurs bêtes et les laissent s’égarer dans les parcelles voisines.</a:t>
            </a:r>
            <a:endParaRPr lang="en-US" sz="1800" noProof="0">
              <a:effectLst/>
              <a:latin typeface="Calibri"/>
              <a:ea typeface="Calibri"/>
              <a:cs typeface="Calibri"/>
            </a:endParaRPr>
          </a:p>
          <a:p>
            <a:pPr marL="0" indent="0" algn="just">
              <a:lnSpc>
                <a:spcPct val="107000"/>
              </a:lnSpc>
              <a:spcAft>
                <a:spcPts val="800"/>
              </a:spcAft>
              <a:buNone/>
            </a:pPr>
            <a:r>
              <a:rPr lang="fr-FR" sz="1800" b="1" noProof="0">
                <a:effectLst/>
                <a:latin typeface="Calibri"/>
                <a:ea typeface="Calibri"/>
                <a:cs typeface="Calibri"/>
              </a:rPr>
              <a:t>Dommages : </a:t>
            </a:r>
            <a:r>
              <a:rPr lang="fr-FR" sz="1800" noProof="0">
                <a:effectLst/>
                <a:latin typeface="Calibri"/>
                <a:ea typeface="Calibri"/>
                <a:cs typeface="Calibri"/>
              </a:rPr>
              <a:t>les affrontements qui en ont résulté ont fait de nombreux blessés et morts, principalement des hommes et des jeunes adultes des deux groupes ethniques, qui </a:t>
            </a:r>
            <a:r>
              <a:rPr lang="fr-FR" sz="1800">
                <a:latin typeface="Calibri"/>
                <a:ea typeface="Calibri"/>
                <a:cs typeface="Calibri"/>
              </a:rPr>
              <a:t>travaillent </a:t>
            </a:r>
            <a:r>
              <a:rPr lang="fr-FR" sz="1800" noProof="0">
                <a:effectLst/>
                <a:latin typeface="Calibri"/>
                <a:ea typeface="Calibri"/>
                <a:cs typeface="Calibri"/>
              </a:rPr>
              <a:t>dans des fermes. Des bâtiments publics et des infrastructures tels que des écoles et des routes ont été gravement endommagés. Une maternité située dans le centre de </a:t>
            </a:r>
            <a:r>
              <a:rPr lang="fr-FR" sz="1800" noProof="0" err="1">
                <a:effectLst/>
                <a:latin typeface="Calibri"/>
                <a:ea typeface="Calibri"/>
                <a:cs typeface="Calibri"/>
              </a:rPr>
              <a:t>Corma</a:t>
            </a:r>
            <a:r>
              <a:rPr lang="fr-FR" sz="1800" noProof="0">
                <a:effectLst/>
                <a:latin typeface="Calibri"/>
                <a:ea typeface="Calibri"/>
                <a:cs typeface="Calibri"/>
              </a:rPr>
              <a:t> a également été visée. Des groupes armés et des bandes criminelles ont profité de la situation pour piller et voler des magasins, principalement tenus par des femmes </a:t>
            </a:r>
            <a:r>
              <a:rPr lang="fr-FR" sz="1800" err="1">
                <a:latin typeface="Calibri"/>
                <a:ea typeface="Calibri"/>
                <a:cs typeface="Calibri"/>
              </a:rPr>
              <a:t>falins</a:t>
            </a:r>
            <a:r>
              <a:rPr lang="fr-FR" sz="1800" noProof="0">
                <a:effectLst/>
                <a:latin typeface="Calibri"/>
                <a:ea typeface="Calibri"/>
                <a:cs typeface="Calibri"/>
              </a:rPr>
              <a:t>, dont beaucoup sont également membres de l’Association des </a:t>
            </a:r>
            <a:r>
              <a:rPr lang="fr-FR" sz="1800">
                <a:latin typeface="Calibri"/>
                <a:ea typeface="Calibri"/>
                <a:cs typeface="Calibri"/>
              </a:rPr>
              <a:t>Femmes Entrepreneures</a:t>
            </a:r>
            <a:r>
              <a:rPr lang="fr-FR" sz="1800" noProof="0">
                <a:effectLst/>
                <a:latin typeface="Calibri"/>
                <a:ea typeface="Calibri"/>
                <a:cs typeface="Calibri"/>
              </a:rPr>
              <a:t>.</a:t>
            </a:r>
            <a:endParaRPr lang="en-US" sz="1800" noProof="0">
              <a:effectLst/>
              <a:latin typeface="Calibri"/>
              <a:ea typeface="Calibri"/>
              <a:cs typeface="Calibri"/>
            </a:endParaRPr>
          </a:p>
          <a:p>
            <a:pPr marL="0" indent="0" algn="just">
              <a:lnSpc>
                <a:spcPct val="107000"/>
              </a:lnSpc>
              <a:spcAft>
                <a:spcPts val="800"/>
              </a:spcAft>
              <a:buNone/>
            </a:pPr>
            <a:r>
              <a:rPr lang="fr-FR" sz="1800" b="1" noProof="0">
                <a:effectLst/>
                <a:latin typeface="Calibri"/>
                <a:ea typeface="Calibri"/>
                <a:cs typeface="Calibri"/>
              </a:rPr>
              <a:t>Recherche d’une solution : </a:t>
            </a:r>
            <a:r>
              <a:rPr lang="fr-FR" sz="1800" noProof="0">
                <a:effectLst/>
                <a:latin typeface="Calibri"/>
                <a:ea typeface="Calibri"/>
                <a:cs typeface="Calibri"/>
              </a:rPr>
              <a:t>pour tenter d’apaiser les tensions, un responsable politique </a:t>
            </a:r>
            <a:r>
              <a:rPr lang="fr-FR" sz="1800" noProof="0" err="1">
                <a:effectLst/>
                <a:latin typeface="Calibri"/>
                <a:ea typeface="Calibri"/>
                <a:cs typeface="Calibri"/>
              </a:rPr>
              <a:t>falin</a:t>
            </a:r>
            <a:r>
              <a:rPr lang="fr-FR" sz="1800" noProof="0">
                <a:effectLst/>
                <a:latin typeface="Calibri"/>
                <a:ea typeface="Calibri"/>
                <a:cs typeface="Calibri"/>
              </a:rPr>
              <a:t> du PDC s’est rendu en visite officielle à </a:t>
            </a:r>
            <a:r>
              <a:rPr lang="fr-FR" sz="1800" noProof="0" err="1">
                <a:effectLst/>
                <a:latin typeface="Calibri"/>
                <a:ea typeface="Calibri"/>
                <a:cs typeface="Calibri"/>
              </a:rPr>
              <a:t>Corma</a:t>
            </a:r>
            <a:r>
              <a:rPr lang="fr-FR" sz="1800" noProof="0">
                <a:effectLst/>
                <a:latin typeface="Calibri"/>
                <a:ea typeface="Calibri"/>
                <a:cs typeface="Calibri"/>
              </a:rPr>
              <a:t> et a promis de rendre justice aux victimes. Le Syndicat des employés des mines de charbon et de cuivre du </a:t>
            </a:r>
            <a:r>
              <a:rPr lang="fr-FR" sz="1800" noProof="0" err="1">
                <a:effectLst/>
                <a:latin typeface="Calibri"/>
                <a:ea typeface="Calibri"/>
                <a:cs typeface="Calibri"/>
              </a:rPr>
              <a:t>Carana</a:t>
            </a:r>
            <a:r>
              <a:rPr lang="fr-FR" sz="1800" noProof="0">
                <a:effectLst/>
                <a:latin typeface="Calibri"/>
                <a:ea typeface="Calibri"/>
                <a:cs typeface="Calibri"/>
              </a:rPr>
              <a:t> cherche activement, lui aussi, une solution à la situation. Les représentants syndicaux </a:t>
            </a:r>
            <a:r>
              <a:rPr lang="fr-FR" sz="1800">
                <a:latin typeface="Calibri"/>
                <a:ea typeface="Calibri"/>
                <a:cs typeface="Calibri"/>
              </a:rPr>
              <a:t>mènent des discussions </a:t>
            </a:r>
            <a:r>
              <a:rPr lang="fr-FR" sz="1800" noProof="0">
                <a:effectLst/>
                <a:latin typeface="Calibri"/>
                <a:ea typeface="Calibri"/>
                <a:cs typeface="Calibri"/>
              </a:rPr>
              <a:t>avec les anciens des deux communautés depuis le début des affrontements.</a:t>
            </a:r>
            <a:endParaRPr lang="en-US" sz="1800">
              <a:latin typeface="Calibri"/>
              <a:ea typeface="Calibri"/>
              <a:cs typeface="Calibri"/>
            </a:endParaRPr>
          </a:p>
          <a:p>
            <a:pPr marL="0" indent="0" algn="just">
              <a:lnSpc>
                <a:spcPct val="107000"/>
              </a:lnSpc>
              <a:spcAft>
                <a:spcPts val="800"/>
              </a:spcAft>
              <a:buNone/>
            </a:pPr>
            <a:endParaRPr lang="fr-FR" sz="1800" noProof="0">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794572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B57CF8-C7C1-4ADB-B02B-D4B3426491A1}"/>
              </a:ext>
            </a:extLst>
          </p:cNvPr>
          <p:cNvSpPr>
            <a:spLocks noGrp="1"/>
          </p:cNvSpPr>
          <p:nvPr>
            <p:ph type="title"/>
          </p:nvPr>
        </p:nvSpPr>
        <p:spPr/>
        <p:txBody>
          <a:bodyPr/>
          <a:lstStyle/>
          <a:p>
            <a:r>
              <a:rPr lang="fr-FR" noProof="0"/>
              <a:t>Cadre commun d’analyse</a:t>
            </a:r>
          </a:p>
        </p:txBody>
      </p:sp>
      <p:grpSp>
        <p:nvGrpSpPr>
          <p:cNvPr id="6" name="Groupe 5">
            <a:extLst>
              <a:ext uri="{FF2B5EF4-FFF2-40B4-BE49-F238E27FC236}">
                <a16:creationId xmlns:a16="http://schemas.microsoft.com/office/drawing/2014/main" id="{1FB8CB3C-625B-4064-94A5-35C64797E115}"/>
              </a:ext>
            </a:extLst>
          </p:cNvPr>
          <p:cNvGrpSpPr/>
          <p:nvPr/>
        </p:nvGrpSpPr>
        <p:grpSpPr>
          <a:xfrm>
            <a:off x="841486" y="1785105"/>
            <a:ext cx="3203971" cy="604800"/>
            <a:chOff x="3286" y="35834"/>
            <a:chExt cx="3203971" cy="604800"/>
          </a:xfrm>
        </p:grpSpPr>
        <p:sp>
          <p:nvSpPr>
            <p:cNvPr id="23" name="Rectangle 22">
              <a:extLst>
                <a:ext uri="{FF2B5EF4-FFF2-40B4-BE49-F238E27FC236}">
                  <a16:creationId xmlns:a16="http://schemas.microsoft.com/office/drawing/2014/main" id="{EBF5AA3D-9A80-44D0-BB91-10F5A76FDA0B}"/>
                </a:ext>
              </a:extLst>
            </p:cNvPr>
            <p:cNvSpPr/>
            <p:nvPr/>
          </p:nvSpPr>
          <p:spPr>
            <a:xfrm>
              <a:off x="3286" y="35834"/>
              <a:ext cx="3203971" cy="604800"/>
            </a:xfrm>
            <a:prstGeom prst="rect">
              <a:avLst/>
            </a:prstGeom>
          </p:spPr>
          <p:style>
            <a:lnRef idx="2">
              <a:schemeClr val="accent4">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ZoneTexte 23">
              <a:extLst>
                <a:ext uri="{FF2B5EF4-FFF2-40B4-BE49-F238E27FC236}">
                  <a16:creationId xmlns:a16="http://schemas.microsoft.com/office/drawing/2014/main" id="{9C23A4EA-44A3-452E-9F2A-04EDE799F72D}"/>
                </a:ext>
              </a:extLst>
            </p:cNvPr>
            <p:cNvSpPr txBox="1"/>
            <p:nvPr/>
          </p:nvSpPr>
          <p:spPr>
            <a:xfrm>
              <a:off x="3286" y="35834"/>
              <a:ext cx="3203971" cy="6048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9352" tIns="85344" rIns="149352" bIns="85344" numCol="1" spcCol="1270" anchor="ctr" anchorCtr="0">
              <a:noAutofit/>
            </a:bodyPr>
            <a:lstStyle/>
            <a:p>
              <a:pPr marL="0" marR="0" lvl="0" indent="0" algn="ctr" defTabSz="933450" rtl="0" eaLnBrk="1" fontAlgn="auto" latinLnBrk="0" hangingPunct="1">
                <a:lnSpc>
                  <a:spcPct val="90000"/>
                </a:lnSpc>
                <a:spcBef>
                  <a:spcPct val="0"/>
                </a:spcBef>
                <a:spcAft>
                  <a:spcPct val="35000"/>
                </a:spcAft>
                <a:buClrTx/>
                <a:buSzTx/>
                <a:buFontTx/>
                <a:buNone/>
                <a:tabLst/>
                <a:defRPr/>
              </a:pPr>
              <a:r>
                <a:rPr kumimoji="0" lang="fr-FR" sz="2100" b="0" i="0" u="none" strike="noStrike" kern="1200" cap="none" spc="0" normalizeH="0" baseline="0" noProof="0">
                  <a:ln>
                    <a:noFill/>
                  </a:ln>
                  <a:solidFill>
                    <a:prstClr val="white"/>
                  </a:solidFill>
                  <a:effectLst/>
                  <a:uLnTx/>
                  <a:uFillTx/>
                  <a:latin typeface="Calibri" panose="020F0502020204030204"/>
                  <a:ea typeface="+mn-ea"/>
                  <a:cs typeface="+mn-cs"/>
                </a:rPr>
                <a:t>ASCOPE</a:t>
              </a:r>
            </a:p>
          </p:txBody>
        </p:sp>
      </p:grpSp>
      <p:grpSp>
        <p:nvGrpSpPr>
          <p:cNvPr id="8" name="Groupe 7">
            <a:extLst>
              <a:ext uri="{FF2B5EF4-FFF2-40B4-BE49-F238E27FC236}">
                <a16:creationId xmlns:a16="http://schemas.microsoft.com/office/drawing/2014/main" id="{7F71E488-07A8-48A7-AE7F-4FD17CB66A6F}"/>
              </a:ext>
            </a:extLst>
          </p:cNvPr>
          <p:cNvGrpSpPr/>
          <p:nvPr/>
        </p:nvGrpSpPr>
        <p:grpSpPr>
          <a:xfrm>
            <a:off x="841486" y="2389905"/>
            <a:ext cx="3203971" cy="3674868"/>
            <a:chOff x="3286" y="640634"/>
            <a:chExt cx="3203971" cy="3674868"/>
          </a:xfrm>
        </p:grpSpPr>
        <p:sp>
          <p:nvSpPr>
            <p:cNvPr id="21" name="Rectangle 20">
              <a:extLst>
                <a:ext uri="{FF2B5EF4-FFF2-40B4-BE49-F238E27FC236}">
                  <a16:creationId xmlns:a16="http://schemas.microsoft.com/office/drawing/2014/main" id="{631ED8BE-9E1C-46C4-B7BE-25EF88E6FFF9}"/>
                </a:ext>
              </a:extLst>
            </p:cNvPr>
            <p:cNvSpPr/>
            <p:nvPr/>
          </p:nvSpPr>
          <p:spPr>
            <a:xfrm>
              <a:off x="3286" y="640634"/>
              <a:ext cx="3203971" cy="3674868"/>
            </a:xfrm>
            <a:prstGeom prst="rect">
              <a:avLst/>
            </a:prstGeom>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22" name="ZoneTexte 21">
              <a:extLst>
                <a:ext uri="{FF2B5EF4-FFF2-40B4-BE49-F238E27FC236}">
                  <a16:creationId xmlns:a16="http://schemas.microsoft.com/office/drawing/2014/main" id="{6B76AC06-9DB5-4538-910A-D404A7C66F94}"/>
                </a:ext>
              </a:extLst>
            </p:cNvPr>
            <p:cNvSpPr txBox="1"/>
            <p:nvPr/>
          </p:nvSpPr>
          <p:spPr>
            <a:xfrm>
              <a:off x="3286" y="640634"/>
              <a:ext cx="3203971" cy="367486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12014" tIns="112014" rIns="149352" bIns="168021" numCol="1" spcCol="1270" anchor="t" anchorCtr="0">
              <a:noAutofit/>
            </a:bodyPr>
            <a:lstStyle/>
            <a:p>
              <a:pPr marL="228600" marR="0" lvl="1" indent="-228600" algn="l" defTabSz="933450" rtl="0" eaLnBrk="1" fontAlgn="auto" latinLnBrk="0" hangingPunct="1">
                <a:lnSpc>
                  <a:spcPct val="90000"/>
                </a:lnSpc>
                <a:spcBef>
                  <a:spcPct val="0"/>
                </a:spcBef>
                <a:spcAft>
                  <a:spcPct val="15000"/>
                </a:spcAft>
                <a:buClrTx/>
                <a:buSzTx/>
                <a:buFontTx/>
                <a:buChar char="•"/>
                <a:tabLst/>
                <a:defRPr/>
              </a:pPr>
              <a:r>
                <a:rPr lang="fr-FR" sz="2100" noProof="0">
                  <a:solidFill>
                    <a:prstClr val="black">
                      <a:hueOff val="0"/>
                      <a:satOff val="0"/>
                      <a:lumOff val="0"/>
                      <a:alphaOff val="0"/>
                    </a:prstClr>
                  </a:solidFill>
                  <a:latin typeface="Calibri" panose="020F0502020204030204"/>
                </a:rPr>
                <a:t>Zones</a:t>
              </a:r>
              <a:endParaRPr kumimoji="0" lang="fr-FR" sz="21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endParaRPr>
            </a:p>
            <a:p>
              <a:pPr marL="228600" marR="0" lvl="1" indent="-228600" algn="l" defTabSz="933450" rtl="0" eaLnBrk="1" fontAlgn="auto" latinLnBrk="0" hangingPunct="1">
                <a:lnSpc>
                  <a:spcPct val="90000"/>
                </a:lnSpc>
                <a:spcBef>
                  <a:spcPct val="0"/>
                </a:spcBef>
                <a:spcAft>
                  <a:spcPct val="15000"/>
                </a:spcAft>
                <a:buClrTx/>
                <a:buSzTx/>
                <a:buFontTx/>
                <a:buChar char="•"/>
                <a:tabLst/>
                <a:defRPr/>
              </a:pPr>
              <a:r>
                <a:rPr kumimoji="0" lang="fr-FR" sz="21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Structures</a:t>
              </a:r>
            </a:p>
            <a:p>
              <a:pPr marL="228600" marR="0" lvl="1" indent="-228600" algn="l" defTabSz="933450" rtl="0" eaLnBrk="1" fontAlgn="auto" latinLnBrk="0" hangingPunct="1">
                <a:lnSpc>
                  <a:spcPct val="90000"/>
                </a:lnSpc>
                <a:spcBef>
                  <a:spcPct val="0"/>
                </a:spcBef>
                <a:spcAft>
                  <a:spcPct val="15000"/>
                </a:spcAft>
                <a:buClrTx/>
                <a:buSzTx/>
                <a:buFontTx/>
                <a:buChar char="•"/>
                <a:tabLst/>
                <a:defRPr/>
              </a:pPr>
              <a:r>
                <a:rPr kumimoji="0" lang="fr-FR" sz="21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Capacités</a:t>
              </a:r>
            </a:p>
            <a:p>
              <a:pPr marL="228600" marR="0" lvl="1" indent="-228600" algn="l" defTabSz="933450" rtl="0" eaLnBrk="1" fontAlgn="auto" latinLnBrk="0" hangingPunct="1">
                <a:lnSpc>
                  <a:spcPct val="90000"/>
                </a:lnSpc>
                <a:spcBef>
                  <a:spcPct val="0"/>
                </a:spcBef>
                <a:spcAft>
                  <a:spcPct val="15000"/>
                </a:spcAft>
                <a:buClrTx/>
                <a:buSzTx/>
                <a:buFontTx/>
                <a:buChar char="•"/>
                <a:tabLst/>
                <a:defRPr/>
              </a:pPr>
              <a:r>
                <a:rPr kumimoji="0" lang="fr-FR" sz="21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Organisations</a:t>
              </a:r>
            </a:p>
            <a:p>
              <a:pPr marL="228600" marR="0" lvl="1" indent="-228600" algn="l" defTabSz="933450" rtl="0" eaLnBrk="1" fontAlgn="auto" latinLnBrk="0" hangingPunct="1">
                <a:lnSpc>
                  <a:spcPct val="90000"/>
                </a:lnSpc>
                <a:spcBef>
                  <a:spcPct val="0"/>
                </a:spcBef>
                <a:spcAft>
                  <a:spcPct val="15000"/>
                </a:spcAft>
                <a:buClrTx/>
                <a:buSzTx/>
                <a:buFontTx/>
                <a:buChar char="•"/>
                <a:tabLst/>
                <a:defRPr/>
              </a:pPr>
              <a:r>
                <a:rPr kumimoji="0" lang="fr-FR" sz="21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Pe</a:t>
              </a:r>
              <a:r>
                <a:rPr lang="fr-FR" sz="2100" noProof="0">
                  <a:solidFill>
                    <a:prstClr val="black">
                      <a:hueOff val="0"/>
                      <a:satOff val="0"/>
                      <a:lumOff val="0"/>
                      <a:alphaOff val="0"/>
                    </a:prstClr>
                  </a:solidFill>
                  <a:latin typeface="Calibri" panose="020F0502020204030204"/>
                </a:rPr>
                <a:t>rsonnes</a:t>
              </a:r>
              <a:endParaRPr kumimoji="0" lang="fr-FR" sz="21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endParaRPr>
            </a:p>
            <a:p>
              <a:pPr marL="228600" marR="0" lvl="1" indent="-228600" algn="l" defTabSz="933450" rtl="0" eaLnBrk="1" fontAlgn="auto" latinLnBrk="0" hangingPunct="1">
                <a:lnSpc>
                  <a:spcPct val="90000"/>
                </a:lnSpc>
                <a:spcBef>
                  <a:spcPct val="0"/>
                </a:spcBef>
                <a:spcAft>
                  <a:spcPct val="15000"/>
                </a:spcAft>
                <a:buClrTx/>
                <a:buSzTx/>
                <a:buFontTx/>
                <a:buChar char="•"/>
                <a:tabLst/>
                <a:defRPr/>
              </a:pPr>
              <a:r>
                <a:rPr kumimoji="0" lang="fr-FR" sz="21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Evènements</a:t>
              </a:r>
            </a:p>
          </p:txBody>
        </p:sp>
      </p:grpSp>
      <p:grpSp>
        <p:nvGrpSpPr>
          <p:cNvPr id="9" name="Groupe 8">
            <a:extLst>
              <a:ext uri="{FF2B5EF4-FFF2-40B4-BE49-F238E27FC236}">
                <a16:creationId xmlns:a16="http://schemas.microsoft.com/office/drawing/2014/main" id="{731C8BC2-1CBE-4BDB-97CF-AACCCF639174}"/>
              </a:ext>
            </a:extLst>
          </p:cNvPr>
          <p:cNvGrpSpPr/>
          <p:nvPr/>
        </p:nvGrpSpPr>
        <p:grpSpPr>
          <a:xfrm>
            <a:off x="4494014" y="1785105"/>
            <a:ext cx="3350575" cy="604800"/>
            <a:chOff x="3655814" y="35834"/>
            <a:chExt cx="3203971" cy="604800"/>
          </a:xfrm>
        </p:grpSpPr>
        <p:sp>
          <p:nvSpPr>
            <p:cNvPr id="19" name="Rectangle 18">
              <a:extLst>
                <a:ext uri="{FF2B5EF4-FFF2-40B4-BE49-F238E27FC236}">
                  <a16:creationId xmlns:a16="http://schemas.microsoft.com/office/drawing/2014/main" id="{38A73AC9-5E0E-495E-A981-2A8F214E8485}"/>
                </a:ext>
              </a:extLst>
            </p:cNvPr>
            <p:cNvSpPr/>
            <p:nvPr/>
          </p:nvSpPr>
          <p:spPr>
            <a:xfrm>
              <a:off x="3655814" y="35834"/>
              <a:ext cx="3203971" cy="604800"/>
            </a:xfrm>
            <a:prstGeom prst="rect">
              <a:avLst/>
            </a:prstGeom>
          </p:spPr>
          <p:style>
            <a:lnRef idx="2">
              <a:schemeClr val="accent4">
                <a:hueOff val="4900445"/>
                <a:satOff val="-20388"/>
                <a:lumOff val="4804"/>
                <a:alphaOff val="0"/>
              </a:schemeClr>
            </a:lnRef>
            <a:fillRef idx="1">
              <a:schemeClr val="accent4">
                <a:hueOff val="4900445"/>
                <a:satOff val="-20388"/>
                <a:lumOff val="4804"/>
                <a:alphaOff val="0"/>
              </a:schemeClr>
            </a:fillRef>
            <a:effectRef idx="0">
              <a:schemeClr val="accent4">
                <a:hueOff val="4900445"/>
                <a:satOff val="-20388"/>
                <a:lumOff val="4804"/>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ZoneTexte 19">
              <a:extLst>
                <a:ext uri="{FF2B5EF4-FFF2-40B4-BE49-F238E27FC236}">
                  <a16:creationId xmlns:a16="http://schemas.microsoft.com/office/drawing/2014/main" id="{0AB0799E-D08F-41F2-8E79-A19C5D9486EB}"/>
                </a:ext>
              </a:extLst>
            </p:cNvPr>
            <p:cNvSpPr txBox="1"/>
            <p:nvPr/>
          </p:nvSpPr>
          <p:spPr>
            <a:xfrm>
              <a:off x="3655814" y="35834"/>
              <a:ext cx="3203971" cy="6048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9352" tIns="85344" rIns="149352" bIns="85344" numCol="1" spcCol="1270" anchor="ctr" anchorCtr="0">
              <a:noAutofit/>
            </a:bodyPr>
            <a:lstStyle/>
            <a:p>
              <a:pPr marL="0" marR="0" lvl="0" indent="0" algn="ctr" defTabSz="933450" rtl="0" eaLnBrk="1" fontAlgn="auto" latinLnBrk="0" hangingPunct="1">
                <a:lnSpc>
                  <a:spcPct val="90000"/>
                </a:lnSpc>
                <a:spcBef>
                  <a:spcPct val="0"/>
                </a:spcBef>
                <a:spcAft>
                  <a:spcPct val="35000"/>
                </a:spcAft>
                <a:buClrTx/>
                <a:buSzTx/>
                <a:buFontTx/>
                <a:buNone/>
                <a:tabLst/>
                <a:defRPr/>
              </a:pPr>
              <a:r>
                <a:rPr kumimoji="0" lang="fr-FR" sz="2100" b="0" i="0" u="none" strike="noStrike" kern="1200" cap="none" spc="0" normalizeH="0" baseline="0" noProof="0">
                  <a:ln>
                    <a:noFill/>
                  </a:ln>
                  <a:solidFill>
                    <a:prstClr val="white"/>
                  </a:solidFill>
                  <a:effectLst/>
                  <a:uLnTx/>
                  <a:uFillTx/>
                  <a:latin typeface="Calibri" panose="020F0502020204030204"/>
                  <a:ea typeface="+mn-ea"/>
                  <a:cs typeface="+mn-cs"/>
                </a:rPr>
                <a:t>PMERSCHII-PT</a:t>
              </a:r>
            </a:p>
          </p:txBody>
        </p:sp>
      </p:grpSp>
      <p:grpSp>
        <p:nvGrpSpPr>
          <p:cNvPr id="10" name="Groupe 9">
            <a:extLst>
              <a:ext uri="{FF2B5EF4-FFF2-40B4-BE49-F238E27FC236}">
                <a16:creationId xmlns:a16="http://schemas.microsoft.com/office/drawing/2014/main" id="{622A5DA7-4A99-4CC2-A864-723A4820D8C5}"/>
              </a:ext>
            </a:extLst>
          </p:cNvPr>
          <p:cNvGrpSpPr/>
          <p:nvPr/>
        </p:nvGrpSpPr>
        <p:grpSpPr>
          <a:xfrm>
            <a:off x="4494014" y="2389905"/>
            <a:ext cx="3350575" cy="3674868"/>
            <a:chOff x="3655814" y="640634"/>
            <a:chExt cx="3203971" cy="3674868"/>
          </a:xfrm>
        </p:grpSpPr>
        <p:sp>
          <p:nvSpPr>
            <p:cNvPr id="17" name="Rectangle 16">
              <a:extLst>
                <a:ext uri="{FF2B5EF4-FFF2-40B4-BE49-F238E27FC236}">
                  <a16:creationId xmlns:a16="http://schemas.microsoft.com/office/drawing/2014/main" id="{9F407E63-C1D4-4930-99AD-AEB23C25B640}"/>
                </a:ext>
              </a:extLst>
            </p:cNvPr>
            <p:cNvSpPr/>
            <p:nvPr/>
          </p:nvSpPr>
          <p:spPr>
            <a:xfrm>
              <a:off x="3655814" y="640634"/>
              <a:ext cx="3203971" cy="3674868"/>
            </a:xfrm>
            <a:prstGeom prst="rect">
              <a:avLst/>
            </a:prstGeom>
          </p:spPr>
          <p:style>
            <a:lnRef idx="2">
              <a:schemeClr val="accent4">
                <a:tint val="40000"/>
                <a:alpha val="90000"/>
                <a:hueOff val="5430963"/>
                <a:satOff val="-25622"/>
                <a:lumOff val="-925"/>
                <a:alphaOff val="0"/>
              </a:schemeClr>
            </a:lnRef>
            <a:fillRef idx="1">
              <a:schemeClr val="accent4">
                <a:tint val="40000"/>
                <a:alpha val="90000"/>
                <a:hueOff val="5430963"/>
                <a:satOff val="-25622"/>
                <a:lumOff val="-925"/>
                <a:alphaOff val="0"/>
              </a:schemeClr>
            </a:fillRef>
            <a:effectRef idx="0">
              <a:schemeClr val="accent4">
                <a:tint val="40000"/>
                <a:alpha val="90000"/>
                <a:hueOff val="5430963"/>
                <a:satOff val="-25622"/>
                <a:lumOff val="-925"/>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18" name="ZoneTexte 17">
              <a:extLst>
                <a:ext uri="{FF2B5EF4-FFF2-40B4-BE49-F238E27FC236}">
                  <a16:creationId xmlns:a16="http://schemas.microsoft.com/office/drawing/2014/main" id="{85D1815B-E3A0-4758-AAB7-5CC75036643F}"/>
                </a:ext>
              </a:extLst>
            </p:cNvPr>
            <p:cNvSpPr txBox="1"/>
            <p:nvPr/>
          </p:nvSpPr>
          <p:spPr>
            <a:xfrm>
              <a:off x="3655814" y="640634"/>
              <a:ext cx="3203971" cy="367486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12014" tIns="112014" rIns="149352" bIns="168021" numCol="1" spcCol="1270" anchor="t" anchorCtr="0">
              <a:noAutofit/>
            </a:bodyPr>
            <a:lstStyle/>
            <a:p>
              <a:pPr marL="228600" marR="0" lvl="1" indent="-228600" algn="l" defTabSz="933450" rtl="0" eaLnBrk="1" fontAlgn="auto" latinLnBrk="0" hangingPunct="1">
                <a:lnSpc>
                  <a:spcPct val="90000"/>
                </a:lnSpc>
                <a:spcBef>
                  <a:spcPct val="0"/>
                </a:spcBef>
                <a:spcAft>
                  <a:spcPct val="15000"/>
                </a:spcAft>
                <a:buClrTx/>
                <a:buSzTx/>
                <a:buFontTx/>
                <a:buChar char="•"/>
                <a:tabLst/>
                <a:defRPr/>
              </a:pPr>
              <a:r>
                <a:rPr kumimoji="0" lang="fr-FR" sz="21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Politique</a:t>
              </a:r>
            </a:p>
            <a:p>
              <a:pPr marL="228600" marR="0" lvl="1" indent="-228600" algn="l" defTabSz="933450" rtl="0" eaLnBrk="1" fontAlgn="auto" latinLnBrk="0" hangingPunct="1">
                <a:lnSpc>
                  <a:spcPct val="90000"/>
                </a:lnSpc>
                <a:spcBef>
                  <a:spcPct val="0"/>
                </a:spcBef>
                <a:spcAft>
                  <a:spcPct val="15000"/>
                </a:spcAft>
                <a:buClrTx/>
                <a:buSzTx/>
                <a:buFontTx/>
                <a:buChar char="•"/>
                <a:tabLst/>
                <a:defRPr/>
              </a:pPr>
              <a:r>
                <a:rPr kumimoji="0" lang="fr-FR" sz="21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Militaire</a:t>
              </a:r>
            </a:p>
            <a:p>
              <a:pPr marL="228600" marR="0" lvl="1" indent="-228600" algn="l" defTabSz="933450" rtl="0" eaLnBrk="1" fontAlgn="auto" latinLnBrk="0" hangingPunct="1">
                <a:lnSpc>
                  <a:spcPct val="90000"/>
                </a:lnSpc>
                <a:spcBef>
                  <a:spcPct val="0"/>
                </a:spcBef>
                <a:spcAft>
                  <a:spcPct val="15000"/>
                </a:spcAft>
                <a:buClrTx/>
                <a:buSzTx/>
                <a:buFontTx/>
                <a:buChar char="•"/>
                <a:tabLst/>
                <a:defRPr/>
              </a:pPr>
              <a:r>
                <a:rPr kumimoji="0" lang="fr-FR" sz="21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Economique</a:t>
              </a:r>
            </a:p>
            <a:p>
              <a:pPr marL="228600" marR="0" lvl="1" indent="-228600" algn="l" defTabSz="933450">
                <a:lnSpc>
                  <a:spcPct val="90000"/>
                </a:lnSpc>
                <a:spcBef>
                  <a:spcPct val="0"/>
                </a:spcBef>
                <a:spcAft>
                  <a:spcPct val="15000"/>
                </a:spcAft>
                <a:buClrTx/>
                <a:buSzTx/>
                <a:buFont typeface="Arial"/>
                <a:buChar char="•"/>
                <a:tabLst/>
                <a:defRPr/>
              </a:pPr>
              <a:r>
                <a:rPr lang="fr-FR" sz="2100">
                  <a:solidFill>
                    <a:prstClr val="black">
                      <a:hueOff val="0"/>
                      <a:satOff val="0"/>
                      <a:lumOff val="0"/>
                      <a:alphaOff val="0"/>
                    </a:prstClr>
                  </a:solidFill>
                  <a:latin typeface="Calibri" panose="020F0502020204030204"/>
                </a:rPr>
                <a:t>Social</a:t>
              </a:r>
              <a:endParaRPr lang="fr-FR">
                <a:solidFill>
                  <a:prstClr val="black">
                    <a:hueOff val="0"/>
                    <a:satOff val="0"/>
                    <a:lumOff val="0"/>
                    <a:alphaOff val="0"/>
                  </a:prstClr>
                </a:solidFill>
                <a:ea typeface="+mn-ea"/>
                <a:cs typeface="+mn-cs"/>
              </a:endParaRPr>
            </a:p>
            <a:p>
              <a:pPr marL="228600" marR="0" lvl="1" indent="-228600" algn="l" defTabSz="933450" rtl="0" eaLnBrk="1" fontAlgn="auto" latinLnBrk="0" hangingPunct="1">
                <a:lnSpc>
                  <a:spcPct val="90000"/>
                </a:lnSpc>
                <a:spcBef>
                  <a:spcPct val="0"/>
                </a:spcBef>
                <a:spcAft>
                  <a:spcPct val="15000"/>
                </a:spcAft>
                <a:buClrTx/>
                <a:buSzTx/>
                <a:buFontTx/>
                <a:buChar char="•"/>
                <a:tabLst/>
                <a:defRPr/>
              </a:pPr>
              <a:r>
                <a:rPr lang="fr-FR" sz="2100">
                  <a:solidFill>
                    <a:prstClr val="black">
                      <a:hueOff val="0"/>
                      <a:satOff val="0"/>
                      <a:lumOff val="0"/>
                      <a:alphaOff val="0"/>
                    </a:prstClr>
                  </a:solidFill>
                  <a:latin typeface="Calibri" panose="020F0502020204030204"/>
                </a:rPr>
                <a:t>Culturel</a:t>
              </a:r>
              <a:endParaRPr lang="fr-FR" sz="21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Calibri"/>
                <a:cs typeface="Calibri"/>
              </a:endParaRPr>
            </a:p>
            <a:p>
              <a:pPr marL="228600" marR="0" lvl="1" indent="-228600" algn="l" defTabSz="933450" rtl="0" eaLnBrk="1" fontAlgn="auto" latinLnBrk="0" hangingPunct="1">
                <a:lnSpc>
                  <a:spcPct val="90000"/>
                </a:lnSpc>
                <a:spcBef>
                  <a:spcPct val="0"/>
                </a:spcBef>
                <a:spcAft>
                  <a:spcPct val="15000"/>
                </a:spcAft>
                <a:buClrTx/>
                <a:buSzTx/>
                <a:buFontTx/>
                <a:buChar char="•"/>
                <a:tabLst/>
                <a:defRPr/>
              </a:pPr>
              <a:r>
                <a:rPr lang="fr-FR" sz="2100">
                  <a:solidFill>
                    <a:prstClr val="black">
                      <a:hueOff val="0"/>
                      <a:satOff val="0"/>
                      <a:lumOff val="0"/>
                      <a:alphaOff val="0"/>
                    </a:prstClr>
                  </a:solidFill>
                  <a:latin typeface="Calibri" panose="020F0502020204030204"/>
                </a:rPr>
                <a:t>Historique</a:t>
              </a:r>
              <a:endParaRPr lang="fr-FR" sz="21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Calibri"/>
                <a:cs typeface="Calibri"/>
              </a:endParaRPr>
            </a:p>
            <a:p>
              <a:pPr marL="228600" marR="0" lvl="1" indent="-228600" algn="l" defTabSz="933450" rtl="0" eaLnBrk="1" fontAlgn="auto" latinLnBrk="0" hangingPunct="1">
                <a:lnSpc>
                  <a:spcPct val="90000"/>
                </a:lnSpc>
                <a:spcBef>
                  <a:spcPct val="0"/>
                </a:spcBef>
                <a:spcAft>
                  <a:spcPct val="15000"/>
                </a:spcAft>
                <a:buClrTx/>
                <a:buSzTx/>
                <a:buFontTx/>
                <a:buChar char="•"/>
                <a:tabLst/>
                <a:defRPr/>
              </a:pPr>
              <a:r>
                <a:rPr kumimoji="0" lang="fr-FR" sz="21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Infrastructures</a:t>
              </a:r>
            </a:p>
            <a:p>
              <a:pPr marL="228600" marR="0" lvl="1" indent="-228600" algn="l" defTabSz="933450" rtl="0" eaLnBrk="1" fontAlgn="auto" latinLnBrk="0" hangingPunct="1">
                <a:lnSpc>
                  <a:spcPct val="90000"/>
                </a:lnSpc>
                <a:spcBef>
                  <a:spcPct val="0"/>
                </a:spcBef>
                <a:spcAft>
                  <a:spcPct val="15000"/>
                </a:spcAft>
                <a:buClrTx/>
                <a:buSzTx/>
                <a:buFontTx/>
                <a:buChar char="•"/>
                <a:tabLst/>
                <a:defRPr/>
              </a:pPr>
              <a:r>
                <a:rPr kumimoji="0" lang="fr-FR" sz="21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Informations</a:t>
              </a:r>
            </a:p>
            <a:p>
              <a:pPr marL="228600" marR="0" lvl="1" indent="-228600" algn="l" defTabSz="933450" rtl="0" eaLnBrk="1" fontAlgn="auto" latinLnBrk="0" hangingPunct="1">
                <a:lnSpc>
                  <a:spcPct val="90000"/>
                </a:lnSpc>
                <a:spcBef>
                  <a:spcPct val="0"/>
                </a:spcBef>
                <a:spcAft>
                  <a:spcPct val="15000"/>
                </a:spcAft>
                <a:buClrTx/>
                <a:buSzTx/>
                <a:buFontTx/>
                <a:buChar char="•"/>
                <a:tabLst/>
                <a:defRPr/>
              </a:pPr>
              <a:r>
                <a:rPr lang="fr-FR" sz="2100" noProof="0">
                  <a:solidFill>
                    <a:prstClr val="black">
                      <a:hueOff val="0"/>
                      <a:satOff val="0"/>
                      <a:lumOff val="0"/>
                      <a:alphaOff val="0"/>
                    </a:prstClr>
                  </a:solidFill>
                  <a:latin typeface="Calibri" panose="020F0502020204030204"/>
                </a:rPr>
                <a:t>I</a:t>
              </a:r>
              <a:r>
                <a:rPr kumimoji="0" lang="fr-FR" sz="21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nfrastructures physiques</a:t>
              </a:r>
            </a:p>
            <a:p>
              <a:pPr marL="228600" marR="0" lvl="1" indent="-228600" algn="l" defTabSz="933450" rtl="0" eaLnBrk="1" fontAlgn="auto" latinLnBrk="0" hangingPunct="1">
                <a:lnSpc>
                  <a:spcPct val="90000"/>
                </a:lnSpc>
                <a:spcBef>
                  <a:spcPct val="0"/>
                </a:spcBef>
                <a:spcAft>
                  <a:spcPct val="15000"/>
                </a:spcAft>
                <a:buClrTx/>
                <a:buSzTx/>
                <a:buFontTx/>
                <a:buChar char="•"/>
                <a:tabLst/>
                <a:defRPr/>
              </a:pPr>
              <a:r>
                <a:rPr lang="fr-FR" sz="2100" noProof="0">
                  <a:solidFill>
                    <a:prstClr val="black">
                      <a:hueOff val="0"/>
                      <a:satOff val="0"/>
                      <a:lumOff val="0"/>
                      <a:alphaOff val="0"/>
                    </a:prstClr>
                  </a:solidFill>
                  <a:latin typeface="Calibri" panose="020F0502020204030204"/>
                </a:rPr>
                <a:t>Durée</a:t>
              </a:r>
              <a:endParaRPr kumimoji="0" lang="fr-FR" sz="21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endParaRPr>
            </a:p>
          </p:txBody>
        </p:sp>
      </p:grpSp>
      <p:grpSp>
        <p:nvGrpSpPr>
          <p:cNvPr id="11" name="Groupe 10">
            <a:extLst>
              <a:ext uri="{FF2B5EF4-FFF2-40B4-BE49-F238E27FC236}">
                <a16:creationId xmlns:a16="http://schemas.microsoft.com/office/drawing/2014/main" id="{6E789A23-BC2C-465C-AE33-2E889EC9C0D4}"/>
              </a:ext>
            </a:extLst>
          </p:cNvPr>
          <p:cNvGrpSpPr/>
          <p:nvPr/>
        </p:nvGrpSpPr>
        <p:grpSpPr>
          <a:xfrm>
            <a:off x="8146542" y="1785105"/>
            <a:ext cx="3203971" cy="604800"/>
            <a:chOff x="7308342" y="35834"/>
            <a:chExt cx="3203971" cy="604800"/>
          </a:xfrm>
        </p:grpSpPr>
        <p:sp>
          <p:nvSpPr>
            <p:cNvPr id="15" name="Rectangle 14">
              <a:extLst>
                <a:ext uri="{FF2B5EF4-FFF2-40B4-BE49-F238E27FC236}">
                  <a16:creationId xmlns:a16="http://schemas.microsoft.com/office/drawing/2014/main" id="{7C1B1334-E17B-494D-8283-ABC3212184DE}"/>
                </a:ext>
              </a:extLst>
            </p:cNvPr>
            <p:cNvSpPr/>
            <p:nvPr/>
          </p:nvSpPr>
          <p:spPr>
            <a:xfrm>
              <a:off x="7308342" y="35834"/>
              <a:ext cx="3203971" cy="604800"/>
            </a:xfrm>
            <a:prstGeom prst="rect">
              <a:avLst/>
            </a:prstGeom>
          </p:spPr>
          <p:style>
            <a:lnRef idx="2">
              <a:schemeClr val="accent4">
                <a:hueOff val="9800891"/>
                <a:satOff val="-40777"/>
                <a:lumOff val="9608"/>
                <a:alphaOff val="0"/>
              </a:schemeClr>
            </a:lnRef>
            <a:fillRef idx="1">
              <a:schemeClr val="accent4">
                <a:hueOff val="9800891"/>
                <a:satOff val="-40777"/>
                <a:lumOff val="9608"/>
                <a:alphaOff val="0"/>
              </a:schemeClr>
            </a:fillRef>
            <a:effectRef idx="0">
              <a:schemeClr val="accent4">
                <a:hueOff val="9800891"/>
                <a:satOff val="-40777"/>
                <a:lumOff val="9608"/>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ZoneTexte 15">
              <a:extLst>
                <a:ext uri="{FF2B5EF4-FFF2-40B4-BE49-F238E27FC236}">
                  <a16:creationId xmlns:a16="http://schemas.microsoft.com/office/drawing/2014/main" id="{2CFE9CB2-54F1-4071-A376-C89AAFF7EA23}"/>
                </a:ext>
              </a:extLst>
            </p:cNvPr>
            <p:cNvSpPr txBox="1"/>
            <p:nvPr/>
          </p:nvSpPr>
          <p:spPr>
            <a:xfrm>
              <a:off x="7308342" y="35834"/>
              <a:ext cx="3203971" cy="6048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9352" tIns="85344" rIns="149352" bIns="85344" numCol="1" spcCol="1270" anchor="ctr" anchorCtr="0">
              <a:noAutofit/>
            </a:bodyPr>
            <a:lstStyle/>
            <a:p>
              <a:pPr marL="0" marR="0" lvl="0" indent="0" algn="ctr" defTabSz="933450" rtl="0" eaLnBrk="1" fontAlgn="auto" latinLnBrk="0" hangingPunct="1">
                <a:lnSpc>
                  <a:spcPct val="90000"/>
                </a:lnSpc>
                <a:spcBef>
                  <a:spcPct val="0"/>
                </a:spcBef>
                <a:spcAft>
                  <a:spcPct val="35000"/>
                </a:spcAft>
                <a:buClrTx/>
                <a:buSzTx/>
                <a:buFontTx/>
                <a:buNone/>
                <a:tabLst/>
                <a:defRPr/>
              </a:pPr>
              <a:r>
                <a:rPr kumimoji="0" lang="fr-FR" sz="2100" b="0" i="0" u="none" strike="noStrike" kern="1200" cap="none" spc="0" normalizeH="0" baseline="0" noProof="0">
                  <a:ln>
                    <a:noFill/>
                  </a:ln>
                  <a:solidFill>
                    <a:prstClr val="white"/>
                  </a:solidFill>
                  <a:effectLst/>
                  <a:uLnTx/>
                  <a:uFillTx/>
                  <a:latin typeface="Calibri" panose="020F0502020204030204"/>
                  <a:ea typeface="+mn-ea"/>
                  <a:cs typeface="+mn-cs"/>
                </a:rPr>
                <a:t>PMESII-PT</a:t>
              </a:r>
            </a:p>
          </p:txBody>
        </p:sp>
      </p:grpSp>
      <p:grpSp>
        <p:nvGrpSpPr>
          <p:cNvPr id="12" name="Groupe 11">
            <a:extLst>
              <a:ext uri="{FF2B5EF4-FFF2-40B4-BE49-F238E27FC236}">
                <a16:creationId xmlns:a16="http://schemas.microsoft.com/office/drawing/2014/main" id="{7444B9BE-6CD4-42DF-B162-521004E3F595}"/>
              </a:ext>
            </a:extLst>
          </p:cNvPr>
          <p:cNvGrpSpPr/>
          <p:nvPr/>
        </p:nvGrpSpPr>
        <p:grpSpPr>
          <a:xfrm>
            <a:off x="8146542" y="2389905"/>
            <a:ext cx="3371690" cy="3674868"/>
            <a:chOff x="7308342" y="640634"/>
            <a:chExt cx="3371690" cy="3674868"/>
          </a:xfrm>
        </p:grpSpPr>
        <p:sp>
          <p:nvSpPr>
            <p:cNvPr id="13" name="Rectangle 12">
              <a:extLst>
                <a:ext uri="{FF2B5EF4-FFF2-40B4-BE49-F238E27FC236}">
                  <a16:creationId xmlns:a16="http://schemas.microsoft.com/office/drawing/2014/main" id="{75DC3FD8-28F6-4D12-9ADB-4559E3EA4EF7}"/>
                </a:ext>
              </a:extLst>
            </p:cNvPr>
            <p:cNvSpPr/>
            <p:nvPr/>
          </p:nvSpPr>
          <p:spPr>
            <a:xfrm>
              <a:off x="7308342" y="640634"/>
              <a:ext cx="3203971" cy="3674868"/>
            </a:xfrm>
            <a:prstGeom prst="rect">
              <a:avLst/>
            </a:prstGeom>
          </p:spPr>
          <p:style>
            <a:lnRef idx="2">
              <a:schemeClr val="accent4">
                <a:tint val="40000"/>
                <a:alpha val="90000"/>
                <a:hueOff val="10861925"/>
                <a:satOff val="-51245"/>
                <a:lumOff val="-1851"/>
                <a:alphaOff val="0"/>
              </a:schemeClr>
            </a:lnRef>
            <a:fillRef idx="1">
              <a:schemeClr val="accent4">
                <a:tint val="40000"/>
                <a:alpha val="90000"/>
                <a:hueOff val="10861925"/>
                <a:satOff val="-51245"/>
                <a:lumOff val="-1851"/>
                <a:alphaOff val="0"/>
              </a:schemeClr>
            </a:fillRef>
            <a:effectRef idx="0">
              <a:schemeClr val="accent4">
                <a:tint val="40000"/>
                <a:alpha val="90000"/>
                <a:hueOff val="10861925"/>
                <a:satOff val="-51245"/>
                <a:lumOff val="-1851"/>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14" name="ZoneTexte 13">
              <a:extLst>
                <a:ext uri="{FF2B5EF4-FFF2-40B4-BE49-F238E27FC236}">
                  <a16:creationId xmlns:a16="http://schemas.microsoft.com/office/drawing/2014/main" id="{63B4F373-6D9D-40A2-9B38-0EFED3E36C00}"/>
                </a:ext>
              </a:extLst>
            </p:cNvPr>
            <p:cNvSpPr txBox="1"/>
            <p:nvPr/>
          </p:nvSpPr>
          <p:spPr>
            <a:xfrm>
              <a:off x="7308342" y="640634"/>
              <a:ext cx="3371690" cy="367486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12014" tIns="112014" rIns="149352" bIns="168021" numCol="1" spcCol="1270" anchor="t" anchorCtr="0">
              <a:noAutofit/>
            </a:bodyPr>
            <a:lstStyle/>
            <a:p>
              <a:pPr marL="228600" marR="0" lvl="1" indent="-228600" algn="l" defTabSz="933450" rtl="0" eaLnBrk="1" fontAlgn="auto" latinLnBrk="0" hangingPunct="1">
                <a:lnSpc>
                  <a:spcPct val="90000"/>
                </a:lnSpc>
                <a:spcBef>
                  <a:spcPct val="0"/>
                </a:spcBef>
                <a:spcAft>
                  <a:spcPct val="15000"/>
                </a:spcAft>
                <a:buClrTx/>
                <a:buSzTx/>
                <a:buFontTx/>
                <a:buChar char="•"/>
                <a:tabLst/>
                <a:defRPr/>
              </a:pPr>
              <a:r>
                <a:rPr kumimoji="0" lang="fr-FR" sz="21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Politique</a:t>
              </a:r>
            </a:p>
            <a:p>
              <a:pPr marL="228600" marR="0" lvl="1" indent="-228600" algn="l" defTabSz="933450" rtl="0" eaLnBrk="1" fontAlgn="auto" latinLnBrk="0" hangingPunct="1">
                <a:lnSpc>
                  <a:spcPct val="90000"/>
                </a:lnSpc>
                <a:spcBef>
                  <a:spcPct val="0"/>
                </a:spcBef>
                <a:spcAft>
                  <a:spcPct val="15000"/>
                </a:spcAft>
                <a:buClrTx/>
                <a:buSzTx/>
                <a:buFontTx/>
                <a:buChar char="•"/>
                <a:tabLst/>
                <a:defRPr/>
              </a:pPr>
              <a:r>
                <a:rPr kumimoji="0" lang="fr-FR" sz="21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Militaire</a:t>
              </a:r>
            </a:p>
            <a:p>
              <a:pPr marL="228600" marR="0" lvl="1" indent="-228600" algn="l" defTabSz="933450" rtl="0" eaLnBrk="1" fontAlgn="auto" latinLnBrk="0" hangingPunct="1">
                <a:lnSpc>
                  <a:spcPct val="90000"/>
                </a:lnSpc>
                <a:spcBef>
                  <a:spcPct val="0"/>
                </a:spcBef>
                <a:spcAft>
                  <a:spcPct val="15000"/>
                </a:spcAft>
                <a:buClrTx/>
                <a:buSzTx/>
                <a:buFontTx/>
                <a:buChar char="•"/>
                <a:tabLst/>
                <a:defRPr/>
              </a:pPr>
              <a:r>
                <a:rPr kumimoji="0" lang="fr-FR" sz="21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Economique</a:t>
              </a:r>
            </a:p>
            <a:p>
              <a:pPr marL="228600" lvl="1" indent="-228600" defTabSz="933450">
                <a:lnSpc>
                  <a:spcPct val="90000"/>
                </a:lnSpc>
                <a:spcBef>
                  <a:spcPct val="0"/>
                </a:spcBef>
                <a:spcAft>
                  <a:spcPct val="15000"/>
                </a:spcAft>
                <a:buFontTx/>
                <a:buChar char="•"/>
              </a:pPr>
              <a:r>
                <a:rPr lang="fr-FR" sz="2100">
                  <a:solidFill>
                    <a:prstClr val="black">
                      <a:hueOff val="0"/>
                      <a:satOff val="0"/>
                      <a:lumOff val="0"/>
                      <a:alphaOff val="0"/>
                    </a:prstClr>
                  </a:solidFill>
                  <a:latin typeface="Calibri" panose="020F0502020204030204"/>
                </a:rPr>
                <a:t>Social</a:t>
              </a:r>
              <a:endParaRPr lang="fr-FR" sz="21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Calibri"/>
                <a:cs typeface="Calibri"/>
              </a:endParaRPr>
            </a:p>
            <a:p>
              <a:pPr marL="228600" marR="0" lvl="1" indent="-228600" algn="l" defTabSz="933450" rtl="0" eaLnBrk="1" fontAlgn="auto" latinLnBrk="0" hangingPunct="1">
                <a:lnSpc>
                  <a:spcPct val="90000"/>
                </a:lnSpc>
                <a:spcBef>
                  <a:spcPct val="0"/>
                </a:spcBef>
                <a:spcAft>
                  <a:spcPct val="15000"/>
                </a:spcAft>
                <a:buClrTx/>
                <a:buSzTx/>
                <a:buFontTx/>
                <a:buChar char="•"/>
                <a:tabLst/>
                <a:defRPr/>
              </a:pPr>
              <a:r>
                <a:rPr kumimoji="0" lang="fr-FR" sz="21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Infrastructures</a:t>
              </a:r>
            </a:p>
            <a:p>
              <a:pPr marL="228600" marR="0" lvl="1" indent="-228600" algn="l" defTabSz="933450" rtl="0" eaLnBrk="1" fontAlgn="auto" latinLnBrk="0" hangingPunct="1">
                <a:lnSpc>
                  <a:spcPct val="90000"/>
                </a:lnSpc>
                <a:spcBef>
                  <a:spcPct val="0"/>
                </a:spcBef>
                <a:spcAft>
                  <a:spcPct val="15000"/>
                </a:spcAft>
                <a:buClrTx/>
                <a:buSzTx/>
                <a:buFontTx/>
                <a:buChar char="•"/>
                <a:tabLst/>
                <a:defRPr/>
              </a:pPr>
              <a:r>
                <a:rPr kumimoji="0" lang="fr-FR" sz="21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Informations</a:t>
              </a:r>
            </a:p>
            <a:p>
              <a:pPr marL="228600" marR="0" lvl="1" indent="-228600" algn="l" defTabSz="933450" rtl="0" eaLnBrk="1" fontAlgn="auto" latinLnBrk="0" hangingPunct="1">
                <a:lnSpc>
                  <a:spcPct val="90000"/>
                </a:lnSpc>
                <a:spcBef>
                  <a:spcPct val="0"/>
                </a:spcBef>
                <a:spcAft>
                  <a:spcPct val="15000"/>
                </a:spcAft>
                <a:buClrTx/>
                <a:buSzTx/>
                <a:buFontTx/>
                <a:buChar char="•"/>
                <a:tabLst/>
                <a:defRPr/>
              </a:pPr>
              <a:r>
                <a:rPr lang="fr-FR" sz="2100" noProof="0">
                  <a:solidFill>
                    <a:prstClr val="black">
                      <a:hueOff val="0"/>
                      <a:satOff val="0"/>
                      <a:lumOff val="0"/>
                      <a:alphaOff val="0"/>
                    </a:prstClr>
                  </a:solidFill>
                  <a:latin typeface="Calibri" panose="020F0502020204030204"/>
                </a:rPr>
                <a:t>I</a:t>
              </a:r>
              <a:r>
                <a:rPr kumimoji="0" lang="fr-FR" sz="21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rPr>
                <a:t>nfrastructures physiques</a:t>
              </a:r>
            </a:p>
            <a:p>
              <a:pPr marL="228600" marR="0" lvl="1" indent="-228600" algn="l" defTabSz="933450" rtl="0" eaLnBrk="1" fontAlgn="auto" latinLnBrk="0" hangingPunct="1">
                <a:lnSpc>
                  <a:spcPct val="90000"/>
                </a:lnSpc>
                <a:spcBef>
                  <a:spcPct val="0"/>
                </a:spcBef>
                <a:spcAft>
                  <a:spcPct val="15000"/>
                </a:spcAft>
                <a:buClrTx/>
                <a:buSzTx/>
                <a:buFontTx/>
                <a:buChar char="•"/>
                <a:tabLst/>
                <a:defRPr/>
              </a:pPr>
              <a:r>
                <a:rPr lang="fr-FR" sz="2100">
                  <a:solidFill>
                    <a:prstClr val="black">
                      <a:hueOff val="0"/>
                      <a:satOff val="0"/>
                      <a:lumOff val="0"/>
                      <a:alphaOff val="0"/>
                    </a:prstClr>
                  </a:solidFill>
                  <a:latin typeface="Calibri" panose="020F0502020204030204"/>
                </a:rPr>
                <a:t>Durée</a:t>
              </a:r>
              <a:endParaRPr lang="fr-FR" sz="21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Calibri"/>
                <a:cs typeface="Calibri"/>
              </a:endParaRPr>
            </a:p>
          </p:txBody>
        </p:sp>
      </p:grpSp>
    </p:spTree>
    <p:extLst>
      <p:ext uri="{BB962C8B-B14F-4D97-AF65-F5344CB8AC3E}">
        <p14:creationId xmlns:p14="http://schemas.microsoft.com/office/powerpoint/2010/main" val="2409697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8447"/>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B3047E-D918-4ECC-8EB3-2565ACC31330}"/>
              </a:ext>
            </a:extLst>
          </p:cNvPr>
          <p:cNvSpPr>
            <a:spLocks noGrp="1"/>
          </p:cNvSpPr>
          <p:nvPr>
            <p:ph type="title"/>
          </p:nvPr>
        </p:nvSpPr>
        <p:spPr>
          <a:noFill/>
        </p:spPr>
        <p:txBody>
          <a:bodyPr/>
          <a:lstStyle/>
          <a:p>
            <a:r>
              <a:rPr lang="fr-FR" sz="4400" noProof="0">
                <a:solidFill>
                  <a:schemeClr val="bg1"/>
                </a:solidFill>
                <a:effectLst/>
                <a:latin typeface="Calibri" panose="020F0502020204030204" pitchFamily="34" charset="0"/>
                <a:ea typeface="Calibri" panose="020F0502020204030204" pitchFamily="34" charset="0"/>
                <a:cs typeface="Calibri" panose="020F0502020204030204" pitchFamily="34" charset="0"/>
              </a:rPr>
              <a:t>Tâche</a:t>
            </a:r>
            <a:br>
              <a:rPr lang="fr-FR" sz="4400" noProof="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fr-FR" noProof="0">
              <a:solidFill>
                <a:schemeClr val="bg1"/>
              </a:solidFill>
            </a:endParaRPr>
          </a:p>
        </p:txBody>
      </p:sp>
      <p:sp>
        <p:nvSpPr>
          <p:cNvPr id="3" name="Espace réservé du contenu 2">
            <a:extLst>
              <a:ext uri="{FF2B5EF4-FFF2-40B4-BE49-F238E27FC236}">
                <a16:creationId xmlns:a16="http://schemas.microsoft.com/office/drawing/2014/main" id="{61BE4187-773C-4991-95C7-5F612E9BA9DA}"/>
              </a:ext>
            </a:extLst>
          </p:cNvPr>
          <p:cNvSpPr>
            <a:spLocks noGrp="1"/>
          </p:cNvSpPr>
          <p:nvPr>
            <p:ph idx="1"/>
          </p:nvPr>
        </p:nvSpPr>
        <p:spPr>
          <a:xfrm>
            <a:off x="838200" y="1388962"/>
            <a:ext cx="10515600" cy="4595149"/>
          </a:xfrm>
          <a:noFill/>
        </p:spPr>
        <p:txBody>
          <a:bodyPr vert="horz" lIns="91440" tIns="45720" rIns="91440" bIns="45720" rtlCol="0" anchor="t">
            <a:normAutofit/>
          </a:bodyPr>
          <a:lstStyle/>
          <a:p>
            <a:pPr marL="0" indent="0" algn="just">
              <a:lnSpc>
                <a:spcPct val="107000"/>
              </a:lnSpc>
              <a:spcAft>
                <a:spcPts val="800"/>
              </a:spcAft>
              <a:buNone/>
            </a:pPr>
            <a:r>
              <a:rPr lang="fr-FR" sz="2000" noProof="0">
                <a:solidFill>
                  <a:schemeClr val="bg1"/>
                </a:solidFill>
                <a:effectLst/>
                <a:latin typeface="Calibri"/>
                <a:ea typeface="Calibri"/>
                <a:cs typeface="Calibri"/>
              </a:rPr>
              <a:t>Vous faites partie d’une équipe de planification composée de membres du personnel des branches S-2 (renseignement militaire</a:t>
            </a:r>
            <a:r>
              <a:rPr lang="fr-FR" sz="2000">
                <a:solidFill>
                  <a:schemeClr val="bg1"/>
                </a:solidFill>
                <a:latin typeface="Calibri"/>
                <a:ea typeface="Calibri"/>
                <a:cs typeface="Calibri"/>
              </a:rPr>
              <a:t> </a:t>
            </a:r>
            <a:r>
              <a:rPr lang="fr-FR" sz="2000">
                <a:solidFill>
                  <a:schemeClr val="bg1"/>
                </a:solidFill>
                <a:ea typeface="+mn-lt"/>
                <a:cs typeface="+mn-lt"/>
              </a:rPr>
              <a:t>de maintien de la paix</a:t>
            </a:r>
            <a:r>
              <a:rPr lang="fr-FR" sz="2000" noProof="0">
                <a:solidFill>
                  <a:schemeClr val="bg1"/>
                </a:solidFill>
                <a:effectLst/>
                <a:latin typeface="Calibri"/>
                <a:ea typeface="Calibri"/>
                <a:cs typeface="Calibri"/>
              </a:rPr>
              <a:t>), S-3 (opérations) et S-5 (planification). </a:t>
            </a:r>
            <a:r>
              <a:rPr lang="fr-FR" sz="2000" noProof="0">
                <a:solidFill>
                  <a:schemeClr val="bg1"/>
                </a:solidFill>
                <a:effectLst/>
                <a:ea typeface="+mn-lt"/>
                <a:cs typeface="+mn-lt"/>
              </a:rPr>
              <a:t>Compte tenu des troubles incessants survenus ces trois derniers jours dans la ville de </a:t>
            </a:r>
            <a:r>
              <a:rPr lang="fr-FR" sz="2000" noProof="0" err="1">
                <a:solidFill>
                  <a:schemeClr val="bg1"/>
                </a:solidFill>
                <a:effectLst/>
                <a:ea typeface="+mn-lt"/>
                <a:cs typeface="+mn-lt"/>
              </a:rPr>
              <a:t>Corma</a:t>
            </a:r>
            <a:r>
              <a:rPr lang="fr-FR" sz="2000" noProof="0">
                <a:solidFill>
                  <a:schemeClr val="bg1"/>
                </a:solidFill>
                <a:effectLst/>
                <a:ea typeface="+mn-lt"/>
                <a:cs typeface="+mn-lt"/>
              </a:rPr>
              <a:t>, vous avez été chargé(e) par le (la) Commandant(e) de votre bataillon d’infanterie de planifier une opération visant à assurer la protection des civils </a:t>
            </a:r>
            <a:r>
              <a:rPr lang="fr-FR" sz="2000">
                <a:solidFill>
                  <a:schemeClr val="bg1"/>
                </a:solidFill>
                <a:ea typeface="+mn-lt"/>
                <a:cs typeface="+mn-lt"/>
              </a:rPr>
              <a:t>(POC) </a:t>
            </a:r>
            <a:r>
              <a:rPr lang="fr-FR" sz="2000" noProof="0">
                <a:solidFill>
                  <a:schemeClr val="bg1"/>
                </a:solidFill>
                <a:effectLst/>
                <a:ea typeface="+mn-lt"/>
                <a:cs typeface="+mn-lt"/>
              </a:rPr>
              <a:t>à la lumière d’informations faisant état d’une attaque imminente. Il vous est demandé de sécuriser le centre du village, où se trouvent les commerces, et de surveiller les routes menant de la jungle voisine au centre du village.</a:t>
            </a:r>
            <a:r>
              <a:rPr lang="fr-FR" sz="2000">
                <a:solidFill>
                  <a:schemeClr val="bg1"/>
                </a:solidFill>
                <a:ea typeface="+mn-lt"/>
                <a:cs typeface="+mn-lt"/>
              </a:rPr>
              <a:t> </a:t>
            </a:r>
            <a:endParaRPr lang="fr-FR" sz="2000" noProof="0">
              <a:solidFill>
                <a:schemeClr val="bg1"/>
              </a:solidFill>
              <a:effectLst/>
              <a:latin typeface="Calibri"/>
              <a:ea typeface="Calibri"/>
              <a:cs typeface="Calibri"/>
            </a:endParaRPr>
          </a:p>
          <a:p>
            <a:pPr algn="just">
              <a:buNone/>
            </a:pPr>
            <a:r>
              <a:rPr lang="fr-FR" sz="2000">
                <a:solidFill>
                  <a:schemeClr val="bg1"/>
                </a:solidFill>
                <a:ea typeface="+mn-lt"/>
                <a:cs typeface="+mn-lt"/>
              </a:rPr>
              <a:t>Avec un ensemble d’autres parties prenantes, il vous a été attribué l’un des rôles présentés ci-dessous. Le facilitateur vous remettra des instructions individuelles liées à votre rôle spécifique.</a:t>
            </a:r>
            <a:endParaRPr lang="fr-FR">
              <a:solidFill>
                <a:schemeClr val="bg1"/>
              </a:solidFill>
              <a:ea typeface="Calibri"/>
              <a:cs typeface="Calibri"/>
            </a:endParaRPr>
          </a:p>
          <a:p>
            <a:pPr marL="0" indent="0" algn="just">
              <a:lnSpc>
                <a:spcPct val="107000"/>
              </a:lnSpc>
              <a:spcAft>
                <a:spcPts val="800"/>
              </a:spcAft>
              <a:buNone/>
            </a:pPr>
            <a:r>
              <a:rPr lang="fr-FR" sz="2000" noProof="0">
                <a:solidFill>
                  <a:schemeClr val="bg1"/>
                </a:solidFill>
                <a:effectLst/>
                <a:ea typeface="+mn-lt"/>
                <a:cs typeface="+mn-lt"/>
              </a:rPr>
              <a:t>Compte tenu du </a:t>
            </a:r>
            <a:r>
              <a:rPr lang="fr-FR" sz="2000">
                <a:solidFill>
                  <a:schemeClr val="bg1"/>
                </a:solidFill>
                <a:ea typeface="+mn-lt"/>
                <a:cs typeface="+mn-lt"/>
              </a:rPr>
              <a:t>contexte décrit </a:t>
            </a:r>
            <a:r>
              <a:rPr lang="fr-FR" sz="2000" noProof="0">
                <a:solidFill>
                  <a:schemeClr val="bg1"/>
                </a:solidFill>
                <a:effectLst/>
                <a:ea typeface="+mn-lt"/>
                <a:cs typeface="+mn-lt"/>
              </a:rPr>
              <a:t>dans l’étude de cas, </a:t>
            </a:r>
            <a:r>
              <a:rPr lang="fr-FR" sz="2000">
                <a:solidFill>
                  <a:schemeClr val="bg1"/>
                </a:solidFill>
                <a:ea typeface="+mn-lt"/>
                <a:cs typeface="+mn-lt"/>
              </a:rPr>
              <a:t>vous êtes </a:t>
            </a:r>
            <a:r>
              <a:rPr lang="fr-FR" sz="2000" err="1">
                <a:solidFill>
                  <a:schemeClr val="bg1"/>
                </a:solidFill>
                <a:ea typeface="+mn-lt"/>
                <a:cs typeface="+mn-lt"/>
              </a:rPr>
              <a:t>invité·e</a:t>
            </a:r>
            <a:r>
              <a:rPr lang="fr-FR" sz="2000">
                <a:solidFill>
                  <a:schemeClr val="bg1"/>
                </a:solidFill>
                <a:ea typeface="+mn-lt"/>
                <a:cs typeface="+mn-lt"/>
              </a:rPr>
              <a:t> à jouer votre rôle dans le but de fournir et/ou </a:t>
            </a:r>
            <a:r>
              <a:rPr lang="fr-FR" sz="2000" noProof="0">
                <a:solidFill>
                  <a:schemeClr val="bg1"/>
                </a:solidFill>
                <a:effectLst/>
                <a:ea typeface="+mn-lt"/>
                <a:cs typeface="+mn-lt"/>
              </a:rPr>
              <a:t>de </a:t>
            </a:r>
            <a:r>
              <a:rPr lang="fr-FR" sz="2000">
                <a:solidFill>
                  <a:schemeClr val="bg1"/>
                </a:solidFill>
                <a:ea typeface="+mn-lt"/>
                <a:cs typeface="+mn-lt"/>
              </a:rPr>
              <a:t>recueillir autant d’informations sensibles au </a:t>
            </a:r>
            <a:r>
              <a:rPr lang="fr-FR" sz="2000" noProof="0">
                <a:solidFill>
                  <a:schemeClr val="bg1"/>
                </a:solidFill>
                <a:effectLst/>
                <a:ea typeface="+mn-lt"/>
                <a:cs typeface="+mn-lt"/>
              </a:rPr>
              <a:t>genre </a:t>
            </a:r>
            <a:r>
              <a:rPr lang="fr-FR" sz="2000">
                <a:solidFill>
                  <a:schemeClr val="bg1"/>
                </a:solidFill>
                <a:ea typeface="+mn-lt"/>
                <a:cs typeface="+mn-lt"/>
              </a:rPr>
              <a:t>que possible, afin d’éclairer </a:t>
            </a:r>
            <a:r>
              <a:rPr lang="fr-FR" sz="2000" noProof="0">
                <a:solidFill>
                  <a:schemeClr val="bg1"/>
                </a:solidFill>
                <a:effectLst/>
                <a:ea typeface="+mn-lt"/>
                <a:cs typeface="+mn-lt"/>
              </a:rPr>
              <a:t>la planification </a:t>
            </a:r>
            <a:r>
              <a:rPr lang="fr-FR" sz="2000">
                <a:solidFill>
                  <a:schemeClr val="bg1"/>
                </a:solidFill>
                <a:ea typeface="+mn-lt"/>
                <a:cs typeface="+mn-lt"/>
              </a:rPr>
              <a:t>et la préparation </a:t>
            </a:r>
            <a:r>
              <a:rPr lang="fr-FR" sz="2000" noProof="0">
                <a:solidFill>
                  <a:schemeClr val="bg1"/>
                </a:solidFill>
                <a:effectLst/>
                <a:ea typeface="+mn-lt"/>
                <a:cs typeface="+mn-lt"/>
              </a:rPr>
              <a:t>de </a:t>
            </a:r>
            <a:r>
              <a:rPr lang="fr-FR" sz="2000">
                <a:solidFill>
                  <a:schemeClr val="bg1"/>
                </a:solidFill>
                <a:ea typeface="+mn-lt"/>
                <a:cs typeface="+mn-lt"/>
              </a:rPr>
              <a:t>l’opération. Qui devrait être consulté </a:t>
            </a:r>
            <a:r>
              <a:rPr lang="fr-FR" sz="2000" noProof="0">
                <a:solidFill>
                  <a:schemeClr val="bg1"/>
                </a:solidFill>
                <a:effectLst/>
                <a:ea typeface="+mn-lt"/>
                <a:cs typeface="+mn-lt"/>
              </a:rPr>
              <a:t>?</a:t>
            </a:r>
            <a:r>
              <a:rPr lang="fr-FR" sz="2000">
                <a:solidFill>
                  <a:schemeClr val="bg1"/>
                </a:solidFill>
                <a:ea typeface="+mn-lt"/>
                <a:cs typeface="+mn-lt"/>
              </a:rPr>
              <a:t> Pourquoi ?</a:t>
            </a:r>
            <a:endParaRPr lang="fr-FR">
              <a:solidFill>
                <a:schemeClr val="bg1"/>
              </a:solidFill>
              <a:ea typeface="+mn-lt"/>
              <a:cs typeface="+mn-lt"/>
            </a:endParaRPr>
          </a:p>
        </p:txBody>
      </p:sp>
    </p:spTree>
    <p:extLst>
      <p:ext uri="{BB962C8B-B14F-4D97-AF65-F5344CB8AC3E}">
        <p14:creationId xmlns:p14="http://schemas.microsoft.com/office/powerpoint/2010/main" val="31844862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D422984-422B-4F31-87E7-A5316466EC1A}"/>
              </a:ext>
            </a:extLst>
          </p:cNvPr>
          <p:cNvSpPr>
            <a:spLocks noGrp="1"/>
          </p:cNvSpPr>
          <p:nvPr>
            <p:ph type="title"/>
          </p:nvPr>
        </p:nvSpPr>
        <p:spPr>
          <a:xfrm>
            <a:off x="838200" y="365125"/>
            <a:ext cx="10515600" cy="930275"/>
          </a:xfrm>
        </p:spPr>
        <p:txBody>
          <a:bodyPr/>
          <a:lstStyle/>
          <a:p>
            <a:r>
              <a:rPr lang="fr-FR"/>
              <a:t>Aperçu des rôles</a:t>
            </a:r>
            <a:endParaRPr lang="fr-FR" noProof="0"/>
          </a:p>
        </p:txBody>
      </p:sp>
      <p:graphicFrame>
        <p:nvGraphicFramePr>
          <p:cNvPr id="7" name="Espace réservé du contenu 6">
            <a:extLst>
              <a:ext uri="{FF2B5EF4-FFF2-40B4-BE49-F238E27FC236}">
                <a16:creationId xmlns:a16="http://schemas.microsoft.com/office/drawing/2014/main" id="{E8AB1CDD-C7DD-44CB-AD57-11F59B7D3AF6}"/>
              </a:ext>
            </a:extLst>
          </p:cNvPr>
          <p:cNvGraphicFramePr>
            <a:graphicFrameLocks noGrp="1"/>
          </p:cNvGraphicFramePr>
          <p:nvPr>
            <p:ph idx="1"/>
            <p:extLst>
              <p:ext uri="{D42A27DB-BD31-4B8C-83A1-F6EECF244321}">
                <p14:modId xmlns:p14="http://schemas.microsoft.com/office/powerpoint/2010/main" val="1565252759"/>
              </p:ext>
            </p:extLst>
          </p:nvPr>
        </p:nvGraphicFramePr>
        <p:xfrm>
          <a:off x="527538" y="1699846"/>
          <a:ext cx="5846884" cy="3522557"/>
        </p:xfrm>
        <a:graphic>
          <a:graphicData uri="http://schemas.openxmlformats.org/drawingml/2006/table">
            <a:tbl>
              <a:tblPr firstRow="1" firstCol="1" bandRow="1">
                <a:tableStyleId>{5C22544A-7EE6-4342-B048-85BDC9FD1C3A}</a:tableStyleId>
              </a:tblPr>
              <a:tblGrid>
                <a:gridCol w="5846884">
                  <a:extLst>
                    <a:ext uri="{9D8B030D-6E8A-4147-A177-3AD203B41FA5}">
                      <a16:colId xmlns:a16="http://schemas.microsoft.com/office/drawing/2014/main" val="1379834042"/>
                    </a:ext>
                  </a:extLst>
                </a:gridCol>
              </a:tblGrid>
              <a:tr h="569251">
                <a:tc>
                  <a:txBody>
                    <a:bodyPr/>
                    <a:lstStyle/>
                    <a:p>
                      <a:pPr marL="0" marR="25400" algn="l">
                        <a:lnSpc>
                          <a:spcPts val="1200"/>
                        </a:lnSpc>
                        <a:spcBef>
                          <a:spcPts val="200"/>
                        </a:spcBef>
                        <a:spcAft>
                          <a:spcPts val="400"/>
                        </a:spcAft>
                        <a:buNone/>
                      </a:pPr>
                      <a:r>
                        <a:rPr lang="fr-FR" sz="2000" b="1" kern="100">
                          <a:solidFill>
                            <a:schemeClr val="bg1"/>
                          </a:solidFill>
                          <a:effectLst/>
                          <a:latin typeface="+mn-lt"/>
                          <a:ea typeface="Trebuchet MS" panose="020B0603020202020204" pitchFamily="34" charset="0"/>
                          <a:cs typeface="Trebuchet MS" panose="020B0603020202020204" pitchFamily="34" charset="0"/>
                        </a:rPr>
                        <a:t> Spécialiste de la planification militaire de l’ONU</a:t>
                      </a:r>
                      <a:endParaRPr lang="en-US" sz="2000" b="1" kern="100">
                        <a:solidFill>
                          <a:schemeClr val="bg1"/>
                        </a:solidFill>
                        <a:effectLst/>
                        <a:latin typeface="+mn-lt"/>
                        <a:ea typeface="Trebuchet MS" panose="020B0603020202020204" pitchFamily="34" charset="0"/>
                        <a:cs typeface="Trebuchet MS" panose="020B0603020202020204" pitchFamily="34" charset="0"/>
                      </a:endParaRPr>
                    </a:p>
                  </a:txBody>
                  <a:tcPr marL="0" marR="0" marT="0" marB="0" anchor="ctr"/>
                </a:tc>
                <a:extLst>
                  <a:ext uri="{0D108BD9-81ED-4DB2-BD59-A6C34878D82A}">
                    <a16:rowId xmlns:a16="http://schemas.microsoft.com/office/drawing/2014/main" val="1246509703"/>
                  </a:ext>
                </a:extLst>
              </a:tr>
              <a:tr h="569251">
                <a:tc>
                  <a:txBody>
                    <a:bodyPr/>
                    <a:lstStyle/>
                    <a:p>
                      <a:pPr marL="0" marR="25400" lvl="0" algn="l">
                        <a:lnSpc>
                          <a:spcPts val="1200"/>
                        </a:lnSpc>
                        <a:spcBef>
                          <a:spcPts val="200"/>
                        </a:spcBef>
                        <a:spcAft>
                          <a:spcPts val="400"/>
                        </a:spcAft>
                        <a:buNone/>
                      </a:pPr>
                      <a:r>
                        <a:rPr lang="fr-FR" sz="2000" b="1" i="0" u="none" strike="noStrike" kern="100" noProof="0">
                          <a:solidFill>
                            <a:schemeClr val="bg1"/>
                          </a:solidFill>
                          <a:effectLst/>
                        </a:rPr>
                        <a:t> Officière des opérations des Nations Unies n° 1</a:t>
                      </a:r>
                      <a:endParaRPr lang="fr-FR" b="1" i="0" u="none" strike="noStrike" noProof="0"/>
                    </a:p>
                  </a:txBody>
                  <a:tcPr marL="0" marR="0" marT="0" marB="0" anchor="ctr"/>
                </a:tc>
                <a:extLst>
                  <a:ext uri="{0D108BD9-81ED-4DB2-BD59-A6C34878D82A}">
                    <a16:rowId xmlns:a16="http://schemas.microsoft.com/office/drawing/2014/main" val="2332291056"/>
                  </a:ext>
                </a:extLst>
              </a:tr>
              <a:tr h="569251">
                <a:tc>
                  <a:txBody>
                    <a:bodyPr/>
                    <a:lstStyle/>
                    <a:p>
                      <a:pPr lvl="0">
                        <a:lnSpc>
                          <a:spcPct val="107000"/>
                        </a:lnSpc>
                        <a:spcAft>
                          <a:spcPts val="800"/>
                        </a:spcAft>
                        <a:buNone/>
                      </a:pPr>
                      <a:r>
                        <a:rPr lang="fr-FR" sz="2000" b="1" i="0" u="none" strike="noStrike" noProof="0">
                          <a:effectLst/>
                          <a:latin typeface="Calibri"/>
                        </a:rPr>
                        <a:t>Officière des opérations des Nations Unies n° 1</a:t>
                      </a:r>
                      <a:endParaRPr lang="fr-FR" b="1"/>
                    </a:p>
                  </a:txBody>
                  <a:tcPr marL="68580" marR="68580" marT="0" marB="0" anchor="ctr"/>
                </a:tc>
                <a:extLst>
                  <a:ext uri="{0D108BD9-81ED-4DB2-BD59-A6C34878D82A}">
                    <a16:rowId xmlns:a16="http://schemas.microsoft.com/office/drawing/2014/main" val="598844739"/>
                  </a:ext>
                </a:extLst>
              </a:tr>
              <a:tr h="569251">
                <a:tc>
                  <a:txBody>
                    <a:bodyPr/>
                    <a:lstStyle/>
                    <a:p>
                      <a:pPr lvl="0">
                        <a:lnSpc>
                          <a:spcPct val="107000"/>
                        </a:lnSpc>
                        <a:spcAft>
                          <a:spcPts val="800"/>
                        </a:spcAft>
                        <a:buNone/>
                      </a:pPr>
                      <a:r>
                        <a:rPr lang="fr-FR" sz="2000" b="1" i="0" u="none" strike="noStrike" noProof="0">
                          <a:effectLst/>
                          <a:latin typeface="Calibri"/>
                        </a:rPr>
                        <a:t>Officière </a:t>
                      </a:r>
                      <a:r>
                        <a:rPr lang="fr-FR" sz="2000" b="1" noProof="0">
                          <a:effectLst/>
                        </a:rPr>
                        <a:t>du renseignement </a:t>
                      </a:r>
                      <a:r>
                        <a:rPr lang="fr-FR" sz="2000" b="1" noProof="0" err="1">
                          <a:effectLst/>
                        </a:rPr>
                        <a:t>militairedes</a:t>
                      </a:r>
                      <a:r>
                        <a:rPr lang="fr-FR" sz="2000" b="1" noProof="0">
                          <a:effectLst/>
                        </a:rPr>
                        <a:t> Nations Unies</a:t>
                      </a:r>
                      <a:endParaRPr lang="fr-FR" sz="2000" b="1" noProof="0">
                        <a:effectLst/>
                        <a:latin typeface="Trebuchet MS"/>
                        <a:ea typeface="Calibri"/>
                        <a:cs typeface="Times New Roman"/>
                      </a:endParaRPr>
                    </a:p>
                  </a:txBody>
                  <a:tcPr marL="68580" marR="68580" marT="0" marB="0" anchor="ctr"/>
                </a:tc>
                <a:extLst>
                  <a:ext uri="{0D108BD9-81ED-4DB2-BD59-A6C34878D82A}">
                    <a16:rowId xmlns:a16="http://schemas.microsoft.com/office/drawing/2014/main" val="1592637518"/>
                  </a:ext>
                </a:extLst>
              </a:tr>
              <a:tr h="569251">
                <a:tc>
                  <a:txBody>
                    <a:bodyPr/>
                    <a:lstStyle/>
                    <a:p>
                      <a:pPr marL="0" marR="25400" lvl="0" algn="l">
                        <a:lnSpc>
                          <a:spcPct val="100000"/>
                        </a:lnSpc>
                        <a:spcBef>
                          <a:spcPts val="200"/>
                        </a:spcBef>
                        <a:spcAft>
                          <a:spcPts val="400"/>
                        </a:spcAft>
                        <a:buNone/>
                      </a:pPr>
                      <a:r>
                        <a:rPr lang="fr-FR" sz="2000" b="1" i="0" u="none" strike="noStrike" kern="100" noProof="0">
                          <a:solidFill>
                            <a:schemeClr val="bg1"/>
                          </a:solidFill>
                          <a:effectLst/>
                        </a:rPr>
                        <a:t> Coordonnatrice militaire des Nations Unies pour les questions de genre</a:t>
                      </a:r>
                      <a:endParaRPr lang="fr-FR" b="1"/>
                    </a:p>
                  </a:txBody>
                  <a:tcPr marL="0" marR="0" marT="0" marB="0" anchor="ctr"/>
                </a:tc>
                <a:extLst>
                  <a:ext uri="{0D108BD9-81ED-4DB2-BD59-A6C34878D82A}">
                    <a16:rowId xmlns:a16="http://schemas.microsoft.com/office/drawing/2014/main" val="4009645246"/>
                  </a:ext>
                </a:extLst>
              </a:tr>
              <a:tr h="569251">
                <a:tc>
                  <a:txBody>
                    <a:bodyPr/>
                    <a:lstStyle/>
                    <a:p>
                      <a:pPr marL="0" marR="25400" algn="l">
                        <a:lnSpc>
                          <a:spcPts val="1200"/>
                        </a:lnSpc>
                        <a:spcBef>
                          <a:spcPts val="200"/>
                        </a:spcBef>
                        <a:spcAft>
                          <a:spcPts val="400"/>
                        </a:spcAft>
                        <a:buNone/>
                      </a:pPr>
                      <a:r>
                        <a:rPr lang="fr-FR" sz="2000" b="1" kern="100">
                          <a:solidFill>
                            <a:schemeClr val="bg1"/>
                          </a:solidFill>
                          <a:effectLst/>
                          <a:latin typeface="+mn-lt"/>
                          <a:ea typeface="Trebuchet MS" panose="020B0603020202020204" pitchFamily="34" charset="0"/>
                          <a:cs typeface="Trebuchet MS" panose="020B0603020202020204" pitchFamily="34" charset="0"/>
                        </a:rPr>
                        <a:t> </a:t>
                      </a:r>
                      <a:r>
                        <a:rPr lang="fr-FR" sz="2000" b="1" i="0" u="none" strike="noStrike" kern="100" noProof="0">
                          <a:solidFill>
                            <a:srgbClr val="FFFFFF"/>
                          </a:solidFill>
                          <a:effectLst/>
                          <a:latin typeface="Calibri"/>
                        </a:rPr>
                        <a:t>Officier </a:t>
                      </a:r>
                      <a:r>
                        <a:rPr lang="fr-FR" sz="2000" b="1" kern="100">
                          <a:solidFill>
                            <a:schemeClr val="bg1"/>
                          </a:solidFill>
                          <a:effectLst/>
                          <a:latin typeface="+mn-lt"/>
                        </a:rPr>
                        <a:t>des Nations Unies </a:t>
                      </a:r>
                      <a:r>
                        <a:rPr lang="fr-FR" sz="2000" b="1" kern="100">
                          <a:solidFill>
                            <a:schemeClr val="bg1"/>
                          </a:solidFill>
                          <a:effectLst/>
                          <a:latin typeface="+mn-lt"/>
                          <a:ea typeface="Trebuchet MS" panose="020B0603020202020204" pitchFamily="34" charset="0"/>
                          <a:cs typeface="Trebuchet MS" panose="020B0603020202020204" pitchFamily="34" charset="0"/>
                        </a:rPr>
                        <a:t>pour la coordination </a:t>
                      </a:r>
                      <a:r>
                        <a:rPr lang="fr-FR" sz="2000" b="1" kern="100" err="1">
                          <a:solidFill>
                            <a:schemeClr val="bg1"/>
                          </a:solidFill>
                          <a:effectLst/>
                          <a:latin typeface="+mn-lt"/>
                          <a:ea typeface="Trebuchet MS" panose="020B0603020202020204" pitchFamily="34" charset="0"/>
                          <a:cs typeface="Trebuchet MS" panose="020B0603020202020204" pitchFamily="34" charset="0"/>
                        </a:rPr>
                        <a:t>civilo</a:t>
                      </a:r>
                      <a:r>
                        <a:rPr lang="fr-FR" sz="2000" b="1" kern="100">
                          <a:solidFill>
                            <a:schemeClr val="bg1"/>
                          </a:solidFill>
                          <a:effectLst/>
                          <a:latin typeface="+mn-lt"/>
                          <a:ea typeface="Trebuchet MS" panose="020B0603020202020204" pitchFamily="34" charset="0"/>
                          <a:cs typeface="Trebuchet MS" panose="020B0603020202020204" pitchFamily="34" charset="0"/>
                        </a:rPr>
                        <a:t>-militaire</a:t>
                      </a:r>
                    </a:p>
                  </a:txBody>
                  <a:tcPr marL="0" marR="0" marT="0" marB="0" anchor="ctr"/>
                </a:tc>
                <a:extLst>
                  <a:ext uri="{0D108BD9-81ED-4DB2-BD59-A6C34878D82A}">
                    <a16:rowId xmlns:a16="http://schemas.microsoft.com/office/drawing/2014/main" val="2975763771"/>
                  </a:ext>
                </a:extLst>
              </a:tr>
            </a:tbl>
          </a:graphicData>
        </a:graphic>
      </p:graphicFrame>
      <p:graphicFrame>
        <p:nvGraphicFramePr>
          <p:cNvPr id="8" name="Tableau 7">
            <a:extLst>
              <a:ext uri="{FF2B5EF4-FFF2-40B4-BE49-F238E27FC236}">
                <a16:creationId xmlns:a16="http://schemas.microsoft.com/office/drawing/2014/main" id="{EBBBB134-B8BB-4121-80F1-20DEA665DD2F}"/>
              </a:ext>
            </a:extLst>
          </p:cNvPr>
          <p:cNvGraphicFramePr>
            <a:graphicFrameLocks noGrp="1"/>
          </p:cNvGraphicFramePr>
          <p:nvPr>
            <p:extLst>
              <p:ext uri="{D42A27DB-BD31-4B8C-83A1-F6EECF244321}">
                <p14:modId xmlns:p14="http://schemas.microsoft.com/office/powerpoint/2010/main" val="3184586761"/>
              </p:ext>
            </p:extLst>
          </p:nvPr>
        </p:nvGraphicFramePr>
        <p:xfrm>
          <a:off x="6662057" y="1694090"/>
          <a:ext cx="5379886" cy="4316574"/>
        </p:xfrm>
        <a:graphic>
          <a:graphicData uri="http://schemas.openxmlformats.org/drawingml/2006/table">
            <a:tbl>
              <a:tblPr firstRow="1" firstCol="1" bandRow="1">
                <a:tableStyleId>{5C22544A-7EE6-4342-B048-85BDC9FD1C3A}</a:tableStyleId>
              </a:tblPr>
              <a:tblGrid>
                <a:gridCol w="5379886">
                  <a:extLst>
                    <a:ext uri="{9D8B030D-6E8A-4147-A177-3AD203B41FA5}">
                      <a16:colId xmlns:a16="http://schemas.microsoft.com/office/drawing/2014/main" val="532266252"/>
                    </a:ext>
                  </a:extLst>
                </a:gridCol>
              </a:tblGrid>
              <a:tr h="516559">
                <a:tc>
                  <a:txBody>
                    <a:bodyPr/>
                    <a:lstStyle/>
                    <a:p>
                      <a:pPr marL="0" marR="25400" algn="ctr">
                        <a:lnSpc>
                          <a:spcPts val="1200"/>
                        </a:lnSpc>
                        <a:spcBef>
                          <a:spcPts val="200"/>
                        </a:spcBef>
                        <a:spcAft>
                          <a:spcPts val="400"/>
                        </a:spcAft>
                        <a:buNone/>
                        <a:tabLst>
                          <a:tab pos="182880" algn="l"/>
                          <a:tab pos="365760" algn="l"/>
                          <a:tab pos="548640" algn="l"/>
                          <a:tab pos="731520" algn="l"/>
                        </a:tabLst>
                      </a:pPr>
                      <a:endParaRPr lang="fr-FR" sz="2000" b="1" kern="100">
                        <a:solidFill>
                          <a:schemeClr val="bg1"/>
                        </a:solidFill>
                        <a:effectLst/>
                        <a:latin typeface="+mn-lt"/>
                        <a:ea typeface="Trebuchet MS" panose="020B0603020202020204" pitchFamily="34" charset="0"/>
                        <a:cs typeface="Trebuchet MS" panose="020B0603020202020204" pitchFamily="34" charset="0"/>
                      </a:endParaRPr>
                    </a:p>
                    <a:p>
                      <a:pPr marL="0" marR="25400" lvl="0" algn="l">
                        <a:lnSpc>
                          <a:spcPts val="1200"/>
                        </a:lnSpc>
                        <a:spcBef>
                          <a:spcPts val="200"/>
                        </a:spcBef>
                        <a:spcAft>
                          <a:spcPts val="400"/>
                        </a:spcAft>
                        <a:buNone/>
                      </a:pPr>
                      <a:r>
                        <a:rPr lang="fr-FR" sz="2000" b="1" i="0" u="none" strike="noStrike" kern="100" noProof="0">
                          <a:solidFill>
                            <a:schemeClr val="bg1"/>
                          </a:solidFill>
                          <a:effectLst/>
                        </a:rPr>
                        <a:t> Assistant multilingue des Nations Unies</a:t>
                      </a:r>
                      <a:endParaRPr lang="en-US" b="1" i="0" u="none" strike="noStrike" noProof="0"/>
                    </a:p>
                  </a:txBody>
                  <a:tcPr marL="0" marR="0" marT="0" marB="0"/>
                </a:tc>
                <a:extLst>
                  <a:ext uri="{0D108BD9-81ED-4DB2-BD59-A6C34878D82A}">
                    <a16:rowId xmlns:a16="http://schemas.microsoft.com/office/drawing/2014/main" val="1380058268"/>
                  </a:ext>
                </a:extLst>
              </a:tr>
              <a:tr h="516559">
                <a:tc>
                  <a:txBody>
                    <a:bodyPr/>
                    <a:lstStyle/>
                    <a:p>
                      <a:pPr marL="0" marR="25400" algn="ctr">
                        <a:lnSpc>
                          <a:spcPts val="1200"/>
                        </a:lnSpc>
                        <a:spcBef>
                          <a:spcPts val="200"/>
                        </a:spcBef>
                        <a:spcAft>
                          <a:spcPts val="400"/>
                        </a:spcAft>
                        <a:buNone/>
                      </a:pPr>
                      <a:r>
                        <a:rPr lang="fr-FR" sz="2000" b="1" kern="100">
                          <a:solidFill>
                            <a:schemeClr val="bg1"/>
                          </a:solidFill>
                          <a:effectLst/>
                          <a:latin typeface="+mn-lt"/>
                          <a:ea typeface="Trebuchet MS" panose="020B0603020202020204" pitchFamily="34" charset="0"/>
                          <a:cs typeface="Trebuchet MS" panose="020B0603020202020204" pitchFamily="34" charset="0"/>
                        </a:rPr>
                        <a:t> </a:t>
                      </a:r>
                    </a:p>
                    <a:p>
                      <a:pPr marL="0" marR="25400" lvl="0" algn="l">
                        <a:lnSpc>
                          <a:spcPts val="1200"/>
                        </a:lnSpc>
                        <a:spcBef>
                          <a:spcPts val="200"/>
                        </a:spcBef>
                        <a:spcAft>
                          <a:spcPts val="400"/>
                        </a:spcAft>
                        <a:buNone/>
                      </a:pPr>
                      <a:r>
                        <a:rPr lang="fr-FR" sz="2000" b="1" kern="100">
                          <a:solidFill>
                            <a:schemeClr val="bg1"/>
                          </a:solidFill>
                          <a:effectLst/>
                          <a:latin typeface="+mn-lt"/>
                        </a:rPr>
                        <a:t> Représentant de l'UNICEF</a:t>
                      </a:r>
                    </a:p>
                  </a:txBody>
                  <a:tcPr marL="0" marR="0" marT="0" marB="0"/>
                </a:tc>
                <a:extLst>
                  <a:ext uri="{0D108BD9-81ED-4DB2-BD59-A6C34878D82A}">
                    <a16:rowId xmlns:a16="http://schemas.microsoft.com/office/drawing/2014/main" val="3453903840"/>
                  </a:ext>
                </a:extLst>
              </a:tr>
              <a:tr h="516559">
                <a:tc>
                  <a:txBody>
                    <a:bodyPr/>
                    <a:lstStyle/>
                    <a:p>
                      <a:pPr>
                        <a:lnSpc>
                          <a:spcPct val="107000"/>
                        </a:lnSpc>
                        <a:spcAft>
                          <a:spcPts val="800"/>
                        </a:spcAft>
                      </a:pPr>
                      <a:r>
                        <a:rPr lang="fr-FR" sz="1800" b="1" kern="1200">
                          <a:solidFill>
                            <a:schemeClr val="lt1"/>
                          </a:solidFill>
                          <a:effectLst/>
                          <a:latin typeface="+mn-lt"/>
                          <a:ea typeface="+mn-ea"/>
                          <a:cs typeface="+mn-cs"/>
                        </a:rPr>
                        <a:t>Femme locale </a:t>
                      </a:r>
                      <a:r>
                        <a:rPr lang="fr-FR" sz="2000" noProof="0">
                          <a:effectLst/>
                        </a:rPr>
                        <a:t>1 </a:t>
                      </a:r>
                      <a:endParaRPr lang="fr-FR" sz="2000" noProof="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32913856"/>
                  </a:ext>
                </a:extLst>
              </a:tr>
              <a:tr h="516559">
                <a:tc>
                  <a:txBody>
                    <a:bodyPr/>
                    <a:lstStyle/>
                    <a:p>
                      <a:pPr>
                        <a:lnSpc>
                          <a:spcPct val="107000"/>
                        </a:lnSpc>
                        <a:spcAft>
                          <a:spcPts val="800"/>
                        </a:spcAft>
                      </a:pPr>
                      <a:r>
                        <a:rPr lang="fr-FR" sz="1800" b="1" kern="1200">
                          <a:solidFill>
                            <a:schemeClr val="lt1"/>
                          </a:solidFill>
                          <a:effectLst/>
                          <a:latin typeface="+mn-lt"/>
                          <a:ea typeface="+mn-ea"/>
                          <a:cs typeface="+mn-cs"/>
                        </a:rPr>
                        <a:t>Femme locale </a:t>
                      </a:r>
                      <a:r>
                        <a:rPr lang="fr-FR" sz="2000" noProof="0">
                          <a:effectLst/>
                        </a:rPr>
                        <a:t>2 </a:t>
                      </a:r>
                      <a:endParaRPr lang="fr-FR" sz="2000" noProof="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399879177"/>
                  </a:ext>
                </a:extLst>
              </a:tr>
              <a:tr h="516559">
                <a:tc>
                  <a:txBody>
                    <a:bodyPr/>
                    <a:lstStyle/>
                    <a:p>
                      <a:pPr marL="0" marR="25400" algn="ctr">
                        <a:lnSpc>
                          <a:spcPts val="1200"/>
                        </a:lnSpc>
                        <a:spcBef>
                          <a:spcPts val="200"/>
                        </a:spcBef>
                        <a:spcAft>
                          <a:spcPts val="400"/>
                        </a:spcAft>
                        <a:buNone/>
                        <a:tabLst>
                          <a:tab pos="182880" algn="l"/>
                          <a:tab pos="365760" algn="l"/>
                          <a:tab pos="548640" algn="l"/>
                          <a:tab pos="731520" algn="l"/>
                        </a:tabLst>
                      </a:pPr>
                      <a:endParaRPr lang="fr-FR" sz="2000" b="1" kern="100">
                        <a:solidFill>
                          <a:schemeClr val="bg1"/>
                        </a:solidFill>
                        <a:effectLst/>
                        <a:latin typeface="+mn-lt"/>
                        <a:ea typeface="Trebuchet MS" panose="020B0603020202020204" pitchFamily="34" charset="0"/>
                        <a:cs typeface="Trebuchet MS" panose="020B0603020202020204" pitchFamily="34" charset="0"/>
                      </a:endParaRPr>
                    </a:p>
                    <a:p>
                      <a:pPr marL="0" marR="25400" algn="l">
                        <a:lnSpc>
                          <a:spcPts val="1200"/>
                        </a:lnSpc>
                        <a:spcBef>
                          <a:spcPts val="200"/>
                        </a:spcBef>
                        <a:spcAft>
                          <a:spcPts val="400"/>
                        </a:spcAft>
                        <a:buNone/>
                      </a:pPr>
                      <a:r>
                        <a:rPr lang="fr-FR" sz="2000" b="1" kern="100">
                          <a:solidFill>
                            <a:schemeClr val="bg1"/>
                          </a:solidFill>
                          <a:effectLst/>
                          <a:latin typeface="+mn-lt"/>
                          <a:ea typeface="Trebuchet MS" panose="020B0603020202020204" pitchFamily="34" charset="0"/>
                          <a:cs typeface="Trebuchet MS" panose="020B0603020202020204" pitchFamily="34" charset="0"/>
                        </a:rPr>
                        <a:t> Ancien du village</a:t>
                      </a:r>
                      <a:endParaRPr lang="en-US" sz="2000" kern="100">
                        <a:solidFill>
                          <a:schemeClr val="bg1"/>
                        </a:solidFill>
                        <a:effectLst/>
                        <a:latin typeface="+mn-lt"/>
                        <a:ea typeface="Trebuchet MS" panose="020B0603020202020204" pitchFamily="34" charset="0"/>
                        <a:cs typeface="Trebuchet MS" panose="020B0603020202020204" pitchFamily="34" charset="0"/>
                      </a:endParaRPr>
                    </a:p>
                  </a:txBody>
                  <a:tcPr marL="0" marR="0" marT="0" marB="0"/>
                </a:tc>
                <a:extLst>
                  <a:ext uri="{0D108BD9-81ED-4DB2-BD59-A6C34878D82A}">
                    <a16:rowId xmlns:a16="http://schemas.microsoft.com/office/drawing/2014/main" val="78374969"/>
                  </a:ext>
                </a:extLst>
              </a:tr>
              <a:tr h="817661">
                <a:tc>
                  <a:txBody>
                    <a:bodyPr/>
                    <a:lstStyle/>
                    <a:p>
                      <a:pPr marL="0" marR="25400" algn="ctr">
                        <a:lnSpc>
                          <a:spcPts val="1200"/>
                        </a:lnSpc>
                        <a:spcBef>
                          <a:spcPts val="200"/>
                        </a:spcBef>
                        <a:spcAft>
                          <a:spcPts val="400"/>
                        </a:spcAft>
                        <a:buNone/>
                        <a:tabLst>
                          <a:tab pos="182880" algn="l"/>
                          <a:tab pos="365760" algn="l"/>
                          <a:tab pos="548640" algn="l"/>
                          <a:tab pos="731520" algn="l"/>
                        </a:tabLst>
                      </a:pPr>
                      <a:endParaRPr lang="fr-FR" sz="2000" b="1" kern="100">
                        <a:solidFill>
                          <a:schemeClr val="bg1"/>
                        </a:solidFill>
                        <a:effectLst/>
                        <a:latin typeface="+mn-lt"/>
                        <a:ea typeface="Trebuchet MS" panose="020B0603020202020204" pitchFamily="34" charset="0"/>
                        <a:cs typeface="Trebuchet MS" panose="020B0603020202020204" pitchFamily="34" charset="0"/>
                      </a:endParaRPr>
                    </a:p>
                    <a:p>
                      <a:pPr marL="0" marR="25400" algn="l">
                        <a:lnSpc>
                          <a:spcPts val="1200"/>
                        </a:lnSpc>
                        <a:spcBef>
                          <a:spcPts val="200"/>
                        </a:spcBef>
                        <a:spcAft>
                          <a:spcPts val="400"/>
                        </a:spcAft>
                        <a:buNone/>
                      </a:pPr>
                      <a:r>
                        <a:rPr lang="fr-FR" sz="2000" b="1" kern="100">
                          <a:solidFill>
                            <a:schemeClr val="bg1"/>
                          </a:solidFill>
                          <a:effectLst/>
                          <a:latin typeface="+mn-lt"/>
                          <a:ea typeface="Trebuchet MS" panose="020B0603020202020204" pitchFamily="34" charset="0"/>
                          <a:cs typeface="Trebuchet MS" panose="020B0603020202020204" pitchFamily="34" charset="0"/>
                        </a:rPr>
                        <a:t> Représentante de l’Association des entrepreneures </a:t>
                      </a:r>
                      <a:endParaRPr lang="en-US" sz="2000" kern="100">
                        <a:solidFill>
                          <a:schemeClr val="bg1"/>
                        </a:solidFill>
                        <a:effectLst/>
                        <a:latin typeface="+mn-lt"/>
                        <a:ea typeface="Trebuchet MS" panose="020B0603020202020204" pitchFamily="34" charset="0"/>
                        <a:cs typeface="Trebuchet MS" panose="020B0603020202020204" pitchFamily="34" charset="0"/>
                      </a:endParaRPr>
                    </a:p>
                  </a:txBody>
                  <a:tcPr marL="0" marR="0" marT="0" marB="0"/>
                </a:tc>
                <a:extLst>
                  <a:ext uri="{0D108BD9-81ED-4DB2-BD59-A6C34878D82A}">
                    <a16:rowId xmlns:a16="http://schemas.microsoft.com/office/drawing/2014/main" val="2347613210"/>
                  </a:ext>
                </a:extLst>
              </a:tr>
              <a:tr h="399559">
                <a:tc>
                  <a:txBody>
                    <a:bodyPr/>
                    <a:lstStyle/>
                    <a:p>
                      <a:pPr>
                        <a:lnSpc>
                          <a:spcPct val="107000"/>
                        </a:lnSpc>
                        <a:spcAft>
                          <a:spcPts val="800"/>
                        </a:spcAft>
                      </a:pPr>
                      <a:r>
                        <a:rPr lang="fr-FR" sz="2000" b="1" kern="1200">
                          <a:solidFill>
                            <a:schemeClr val="lt1"/>
                          </a:solidFill>
                          <a:effectLst/>
                          <a:latin typeface="+mn-lt"/>
                          <a:ea typeface="+mn-ea"/>
                          <a:cs typeface="+mn-cs"/>
                        </a:rPr>
                        <a:t>Observateur(</a:t>
                      </a:r>
                      <a:r>
                        <a:rPr lang="fr-FR" sz="2000" b="1" kern="1200" err="1">
                          <a:solidFill>
                            <a:schemeClr val="lt1"/>
                          </a:solidFill>
                          <a:effectLst/>
                          <a:latin typeface="+mn-lt"/>
                          <a:ea typeface="+mn-ea"/>
                          <a:cs typeface="+mn-cs"/>
                        </a:rPr>
                        <a:t>trice</a:t>
                      </a:r>
                      <a:r>
                        <a:rPr lang="fr-FR" sz="2000" b="1" kern="1200">
                          <a:solidFill>
                            <a:schemeClr val="lt1"/>
                          </a:solidFill>
                          <a:effectLst/>
                          <a:latin typeface="+mn-lt"/>
                          <a:ea typeface="+mn-ea"/>
                          <a:cs typeface="+mn-cs"/>
                        </a:rPr>
                        <a:t>) </a:t>
                      </a:r>
                      <a:r>
                        <a:rPr lang="fr-FR" sz="2000" noProof="0">
                          <a:effectLst/>
                        </a:rPr>
                        <a:t> 1 </a:t>
                      </a:r>
                      <a:endParaRPr lang="fr-FR" sz="2000" noProof="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042608801"/>
                  </a:ext>
                </a:extLst>
              </a:tr>
              <a:tr h="516559">
                <a:tc>
                  <a:txBody>
                    <a:bodyPr/>
                    <a:lstStyle/>
                    <a:p>
                      <a:pPr>
                        <a:lnSpc>
                          <a:spcPct val="107000"/>
                        </a:lnSpc>
                        <a:spcAft>
                          <a:spcPts val="800"/>
                        </a:spcAft>
                      </a:pPr>
                      <a:r>
                        <a:rPr lang="fr-FR" sz="2000" b="1" kern="1200">
                          <a:solidFill>
                            <a:schemeClr val="lt1"/>
                          </a:solidFill>
                          <a:effectLst/>
                          <a:latin typeface="+mn-lt"/>
                          <a:ea typeface="+mn-ea"/>
                          <a:cs typeface="+mn-cs"/>
                        </a:rPr>
                        <a:t>Observateur(</a:t>
                      </a:r>
                      <a:r>
                        <a:rPr lang="fr-FR" sz="2000" b="1" kern="1200" err="1">
                          <a:solidFill>
                            <a:schemeClr val="lt1"/>
                          </a:solidFill>
                          <a:effectLst/>
                          <a:latin typeface="+mn-lt"/>
                          <a:ea typeface="+mn-ea"/>
                          <a:cs typeface="+mn-cs"/>
                        </a:rPr>
                        <a:t>trice</a:t>
                      </a:r>
                      <a:r>
                        <a:rPr lang="fr-FR" sz="2000" b="1" kern="1200">
                          <a:solidFill>
                            <a:schemeClr val="lt1"/>
                          </a:solidFill>
                          <a:effectLst/>
                          <a:latin typeface="+mn-lt"/>
                          <a:ea typeface="+mn-ea"/>
                          <a:cs typeface="+mn-cs"/>
                        </a:rPr>
                        <a:t>)  2</a:t>
                      </a:r>
                      <a:endParaRPr lang="fr-FR" sz="2000" noProof="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479674583"/>
                  </a:ext>
                </a:extLst>
              </a:tr>
            </a:tbl>
          </a:graphicData>
        </a:graphic>
      </p:graphicFrame>
    </p:spTree>
    <p:extLst>
      <p:ext uri="{BB962C8B-B14F-4D97-AF65-F5344CB8AC3E}">
        <p14:creationId xmlns:p14="http://schemas.microsoft.com/office/powerpoint/2010/main" val="328349742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03B476E85AC8342866B6524D17E8A86" ma:contentTypeVersion="15" ma:contentTypeDescription="Create a new document." ma:contentTypeScope="" ma:versionID="6f4255f04ee179430cc104f91b0200fd">
  <xsd:schema xmlns:xsd="http://www.w3.org/2001/XMLSchema" xmlns:xs="http://www.w3.org/2001/XMLSchema" xmlns:p="http://schemas.microsoft.com/office/2006/metadata/properties" xmlns:ns2="2a1b13b6-5cb9-4595-b3a5-ce37c490501b" xmlns:ns3="1182e6f1-0aed-4d70-b952-9ad3a2aa56b1" targetNamespace="http://schemas.microsoft.com/office/2006/metadata/properties" ma:root="true" ma:fieldsID="6d9e584548addd11aa168e3962c0e029" ns2:_="" ns3:_="">
    <xsd:import namespace="2a1b13b6-5cb9-4595-b3a5-ce37c490501b"/>
    <xsd:import namespace="1182e6f1-0aed-4d70-b952-9ad3a2aa56b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lcf76f155ced4ddcb4097134ff3c332f" minOccurs="0"/>
                <xsd:element ref="ns3:TaxCatchAll" minOccurs="0"/>
                <xsd:element ref="ns2:MediaServiceLocation" minOccurs="0"/>
                <xsd:element ref="ns2:MediaServiceGenerationTime" minOccurs="0"/>
                <xsd:element ref="ns2:MediaServiceEventHashCode" minOccurs="0"/>
                <xsd:element ref="ns2:MediaServiceOCR" minOccurs="0"/>
                <xsd:element ref="ns2:MediaLengthInSeconds" minOccurs="0"/>
                <xsd:element ref="ns2:Modifiedb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a1b13b6-5cb9-4595-b3a5-ce37c490501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element name="MediaServiceLocation" ma:index="16" nillable="true" ma:displayName="Location" ma:indexed="true"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LengthInSeconds" ma:index="20" nillable="true" ma:displayName="MediaLengthInSeconds" ma:hidden="true" ma:internalName="MediaLengthInSeconds" ma:readOnly="true">
      <xsd:simpleType>
        <xsd:restriction base="dms:Unknown"/>
      </xsd:simpleType>
    </xsd:element>
    <xsd:element name="Modifiedby" ma:index="21" nillable="true" ma:displayName="Modified by" ma:format="Dropdown" ma:list="UserInfo" ma:SharePointGroup="0" ma:internalName="Modifiedby">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1182e6f1-0aed-4d70-b952-9ad3a2aa56b1"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23755600-0716-459b-b585-a330963190da}" ma:internalName="TaxCatchAll" ma:showField="CatchAllData" ma:web="1182e6f1-0aed-4d70-b952-9ad3a2aa56b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1182e6f1-0aed-4d70-b952-9ad3a2aa56b1" xsi:nil="true"/>
    <lcf76f155ced4ddcb4097134ff3c332f xmlns="2a1b13b6-5cb9-4595-b3a5-ce37c490501b">
      <Terms xmlns="http://schemas.microsoft.com/office/infopath/2007/PartnerControls"/>
    </lcf76f155ced4ddcb4097134ff3c332f>
    <Modifiedby xmlns="2a1b13b6-5cb9-4595-b3a5-ce37c490501b">
      <UserInfo>
        <DisplayName/>
        <AccountId xsi:nil="true"/>
        <AccountType/>
      </UserInfo>
    </Modifiedby>
  </documentManagement>
</p:properties>
</file>

<file path=customXml/itemProps1.xml><?xml version="1.0" encoding="utf-8"?>
<ds:datastoreItem xmlns:ds="http://schemas.openxmlformats.org/officeDocument/2006/customXml" ds:itemID="{770029BD-CE6F-4B2F-B106-872904E3D652}"/>
</file>

<file path=customXml/itemProps2.xml><?xml version="1.0" encoding="utf-8"?>
<ds:datastoreItem xmlns:ds="http://schemas.openxmlformats.org/officeDocument/2006/customXml" ds:itemID="{0A7833BC-F15E-44A0-A3DC-E2EA68AC3022}"/>
</file>

<file path=customXml/itemProps3.xml><?xml version="1.0" encoding="utf-8"?>
<ds:datastoreItem xmlns:ds="http://schemas.openxmlformats.org/officeDocument/2006/customXml" ds:itemID="{29243C36-8FC6-4C58-BA3E-6F9F7E86F709}"/>
</file>

<file path=docMetadata/LabelInfo.xml><?xml version="1.0" encoding="utf-8"?>
<clbl:labelList xmlns:clbl="http://schemas.microsoft.com/office/2020/mipLabelMetadata">
  <clbl:label id="{0f9e35db-544f-4f60-bdcc-5ea416e6dc70}" enabled="0" method="" siteId="{0f9e35db-544f-4f60-bdcc-5ea416e6dc70}" removed="1"/>
</clbl:labelList>
</file>

<file path=docProps/app.xml><?xml version="1.0" encoding="utf-8"?>
<Properties xmlns="http://schemas.openxmlformats.org/officeDocument/2006/extended-properties" xmlns:vt="http://schemas.openxmlformats.org/officeDocument/2006/docPropsVTypes">
  <Application>Microsoft Office PowerPoint</Application>
  <PresentationFormat>Grand écran</PresentationFormat>
  <Slides>15</Slides>
  <Notes>15</Notes>
  <HiddenSlides>0</HiddenSlides>
  <ScaleCrop>false</ScaleCrop>
  <HeadingPairs>
    <vt:vector size="4" baseType="variant">
      <vt:variant>
        <vt:lpstr>Thème</vt:lpstr>
      </vt:variant>
      <vt:variant>
        <vt:i4>2</vt:i4>
      </vt:variant>
      <vt:variant>
        <vt:lpstr>Titres des diapositives</vt:lpstr>
      </vt:variant>
      <vt:variant>
        <vt:i4>15</vt:i4>
      </vt:variant>
    </vt:vector>
  </HeadingPairs>
  <TitlesOfParts>
    <vt:vector size="17" baseType="lpstr">
      <vt:lpstr>Office Theme</vt:lpstr>
      <vt:lpstr>Thème Office</vt:lpstr>
      <vt:lpstr>ÉTUDE DE CAS PLANIFIER DES OPÉRATIONS MILITAIRES EN TENANT COMPTE DE LA DIMENSION DE GENRE </vt:lpstr>
      <vt:lpstr>Présentation PowerPoint</vt:lpstr>
      <vt:lpstr>Présentation PowerPoint</vt:lpstr>
      <vt:lpstr>Présentation PowerPoint</vt:lpstr>
      <vt:lpstr>Cadre</vt:lpstr>
      <vt:lpstr>Cadre (suite)</vt:lpstr>
      <vt:lpstr>Cadre commun d’analyse</vt:lpstr>
      <vt:lpstr>Tâche </vt:lpstr>
      <vt:lpstr>Aperçu des rôles</vt:lpstr>
      <vt:lpstr>Présentation PowerPoint</vt:lpstr>
      <vt:lpstr>Scénario</vt:lpstr>
      <vt:lpstr>Scénario</vt:lpstr>
      <vt:lpstr>Scénario</vt:lpstr>
      <vt:lpstr>Présentation PowerPoint</vt:lpstr>
      <vt:lpstr>Rappel!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Ruth Ouattara</dc:creator>
  <cp:revision>4</cp:revision>
  <dcterms:created xsi:type="dcterms:W3CDTF">2025-07-02T14:44:00Z</dcterms:created>
  <dcterms:modified xsi:type="dcterms:W3CDTF">2025-08-29T14:22:21Z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0x010100C03B476E85AC8342866B6524D17E8A86</vt:lpwstr>
  </property>
</Properties>
</file>